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280" r:id="rId2"/>
    <p:sldId id="281" r:id="rId3"/>
    <p:sldId id="259" r:id="rId4"/>
    <p:sldId id="273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4" r:id="rId17"/>
    <p:sldId id="275" r:id="rId18"/>
    <p:sldId id="276" r:id="rId19"/>
    <p:sldId id="324" r:id="rId20"/>
    <p:sldId id="325" r:id="rId21"/>
    <p:sldId id="326" r:id="rId22"/>
    <p:sldId id="327" r:id="rId23"/>
    <p:sldId id="32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7763E-5127-4154-964F-610218C96882}" type="datetimeFigureOut">
              <a:rPr lang="en-US" smtClean="0"/>
              <a:t>14-Aug-23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C11D45-8ED5-45C1-A19A-7C32F0A71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38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5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3" name="Google Shape;5103;p25"/>
          <p:cNvGrpSpPr/>
          <p:nvPr/>
        </p:nvGrpSpPr>
        <p:grpSpPr>
          <a:xfrm>
            <a:off x="66833" y="1"/>
            <a:ext cx="11811067" cy="7090500"/>
            <a:chOff x="50125" y="0"/>
            <a:chExt cx="8858300" cy="5317875"/>
          </a:xfrm>
        </p:grpSpPr>
        <p:sp>
          <p:nvSpPr>
            <p:cNvPr id="5104" name="Google Shape;5104;p25"/>
            <p:cNvSpPr/>
            <p:nvPr/>
          </p:nvSpPr>
          <p:spPr>
            <a:xfrm>
              <a:off x="1626250" y="1551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2001" y="1702"/>
                    <a:pt x="0" y="6505"/>
                    <a:pt x="2569" y="6505"/>
                  </a:cubicBezTo>
                  <a:cubicBezTo>
                    <a:pt x="5137" y="6505"/>
                    <a:pt x="3236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958725" y="5195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1969" y="1668"/>
                    <a:pt x="1" y="6505"/>
                    <a:pt x="2569" y="6505"/>
                  </a:cubicBezTo>
                  <a:cubicBezTo>
                    <a:pt x="5138" y="6505"/>
                    <a:pt x="3237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1291000" y="17104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447900" y="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50125" y="15227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1" y="1701"/>
                    <a:pt x="0" y="6505"/>
                    <a:pt x="2569" y="6505"/>
                  </a:cubicBezTo>
                  <a:cubicBezTo>
                    <a:pt x="5137" y="6505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2361775" y="3110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1968" y="1668"/>
                    <a:pt x="0" y="6505"/>
                    <a:pt x="2569" y="6505"/>
                  </a:cubicBezTo>
                  <a:cubicBezTo>
                    <a:pt x="5137" y="6505"/>
                    <a:pt x="3236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1150075" y="22935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0"/>
                  </a:moveTo>
                  <a:cubicBezTo>
                    <a:pt x="2002" y="1701"/>
                    <a:pt x="0" y="6538"/>
                    <a:pt x="2569" y="6538"/>
                  </a:cubicBezTo>
                  <a:cubicBezTo>
                    <a:pt x="5137" y="6538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3177350" y="203500"/>
              <a:ext cx="131775" cy="167625"/>
            </a:xfrm>
            <a:custGeom>
              <a:avLst/>
              <a:gdLst/>
              <a:ahLst/>
              <a:cxnLst/>
              <a:rect l="l" t="t" r="r" b="b"/>
              <a:pathLst>
                <a:path w="5271" h="6705" extrusionOk="0">
                  <a:moveTo>
                    <a:pt x="2636" y="0"/>
                  </a:moveTo>
                  <a:cubicBezTo>
                    <a:pt x="2035" y="1735"/>
                    <a:pt x="0" y="6705"/>
                    <a:pt x="2636" y="6705"/>
                  </a:cubicBezTo>
                  <a:cubicBezTo>
                    <a:pt x="5271" y="6705"/>
                    <a:pt x="3336" y="1868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4516625" y="287725"/>
              <a:ext cx="132625" cy="167625"/>
            </a:xfrm>
            <a:custGeom>
              <a:avLst/>
              <a:gdLst/>
              <a:ahLst/>
              <a:cxnLst/>
              <a:rect l="l" t="t" r="r" b="b"/>
              <a:pathLst>
                <a:path w="5305" h="6705" extrusionOk="0">
                  <a:moveTo>
                    <a:pt x="2670" y="0"/>
                  </a:moveTo>
                  <a:cubicBezTo>
                    <a:pt x="2069" y="1735"/>
                    <a:pt x="1" y="6705"/>
                    <a:pt x="2670" y="6705"/>
                  </a:cubicBezTo>
                  <a:cubicBezTo>
                    <a:pt x="5305" y="6705"/>
                    <a:pt x="3370" y="1835"/>
                    <a:pt x="2670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141600" y="97487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1764675" y="173710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0" y="6505"/>
                    <a:pt x="2569" y="6505"/>
                  </a:cubicBezTo>
                  <a:cubicBezTo>
                    <a:pt x="5137" y="6505"/>
                    <a:pt x="3269" y="1768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074775" y="111997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415375" y="12417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80350" y="2140700"/>
              <a:ext cx="132625" cy="167650"/>
            </a:xfrm>
            <a:custGeom>
              <a:avLst/>
              <a:gdLst/>
              <a:ahLst/>
              <a:cxnLst/>
              <a:rect l="l" t="t" r="r" b="b"/>
              <a:pathLst>
                <a:path w="5305" h="6706" extrusionOk="0">
                  <a:moveTo>
                    <a:pt x="2636" y="1"/>
                  </a:moveTo>
                  <a:cubicBezTo>
                    <a:pt x="2069" y="1735"/>
                    <a:pt x="0" y="6706"/>
                    <a:pt x="2636" y="6706"/>
                  </a:cubicBezTo>
                  <a:cubicBezTo>
                    <a:pt x="5304" y="6706"/>
                    <a:pt x="3370" y="1836"/>
                    <a:pt x="2636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653525" y="2276650"/>
              <a:ext cx="132625" cy="167625"/>
            </a:xfrm>
            <a:custGeom>
              <a:avLst/>
              <a:gdLst/>
              <a:ahLst/>
              <a:cxnLst/>
              <a:rect l="l" t="t" r="r" b="b"/>
              <a:pathLst>
                <a:path w="5305" h="6705" extrusionOk="0">
                  <a:moveTo>
                    <a:pt x="2669" y="0"/>
                  </a:moveTo>
                  <a:cubicBezTo>
                    <a:pt x="2068" y="1735"/>
                    <a:pt x="0" y="6705"/>
                    <a:pt x="2669" y="6705"/>
                  </a:cubicBezTo>
                  <a:cubicBezTo>
                    <a:pt x="5304" y="6705"/>
                    <a:pt x="3369" y="1868"/>
                    <a:pt x="26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2307550" y="15586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8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263250" y="17104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82625" y="5037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1" y="6539"/>
                    <a:pt x="2569" y="6539"/>
                  </a:cubicBezTo>
                  <a:cubicBezTo>
                    <a:pt x="5138" y="6539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3912025" y="1474400"/>
              <a:ext cx="131800" cy="167650"/>
            </a:xfrm>
            <a:custGeom>
              <a:avLst/>
              <a:gdLst/>
              <a:ahLst/>
              <a:cxnLst/>
              <a:rect l="l" t="t" r="r" b="b"/>
              <a:pathLst>
                <a:path w="5272" h="6706" extrusionOk="0">
                  <a:moveTo>
                    <a:pt x="2636" y="0"/>
                  </a:moveTo>
                  <a:cubicBezTo>
                    <a:pt x="2036" y="1735"/>
                    <a:pt x="1" y="6705"/>
                    <a:pt x="2636" y="6705"/>
                  </a:cubicBezTo>
                  <a:cubicBezTo>
                    <a:pt x="5271" y="6705"/>
                    <a:pt x="3337" y="1868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4092800" y="1049300"/>
              <a:ext cx="132600" cy="167650"/>
            </a:xfrm>
            <a:custGeom>
              <a:avLst/>
              <a:gdLst/>
              <a:ahLst/>
              <a:cxnLst/>
              <a:rect l="l" t="t" r="r" b="b"/>
              <a:pathLst>
                <a:path w="5304" h="6706" extrusionOk="0">
                  <a:moveTo>
                    <a:pt x="2669" y="1"/>
                  </a:moveTo>
                  <a:cubicBezTo>
                    <a:pt x="2068" y="1735"/>
                    <a:pt x="0" y="6705"/>
                    <a:pt x="2669" y="6705"/>
                  </a:cubicBezTo>
                  <a:cubicBezTo>
                    <a:pt x="5304" y="6705"/>
                    <a:pt x="3369" y="1835"/>
                    <a:pt x="26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616950" y="17404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1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3572625" y="18930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9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1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92025" y="6863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9"/>
                    <a:pt x="0" y="6506"/>
                    <a:pt x="2569" y="6506"/>
                  </a:cubicBezTo>
                  <a:cubicBezTo>
                    <a:pt x="5137" y="6506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6047850" y="1551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2001" y="1702"/>
                    <a:pt x="0" y="6505"/>
                    <a:pt x="2569" y="6505"/>
                  </a:cubicBezTo>
                  <a:cubicBezTo>
                    <a:pt x="5137" y="6505"/>
                    <a:pt x="3236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8380325" y="5195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1969" y="1668"/>
                    <a:pt x="1" y="6505"/>
                    <a:pt x="2569" y="6505"/>
                  </a:cubicBezTo>
                  <a:cubicBezTo>
                    <a:pt x="5138" y="6505"/>
                    <a:pt x="3237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5712600" y="17104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4869500" y="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4471725" y="15227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1" y="1701"/>
                    <a:pt x="0" y="6505"/>
                    <a:pt x="2569" y="6505"/>
                  </a:cubicBezTo>
                  <a:cubicBezTo>
                    <a:pt x="5137" y="6505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6783375" y="3110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1968" y="1668"/>
                    <a:pt x="0" y="6505"/>
                    <a:pt x="2569" y="6505"/>
                  </a:cubicBezTo>
                  <a:cubicBezTo>
                    <a:pt x="5137" y="6505"/>
                    <a:pt x="3236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5571675" y="22935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0"/>
                  </a:moveTo>
                  <a:cubicBezTo>
                    <a:pt x="2002" y="1701"/>
                    <a:pt x="0" y="6538"/>
                    <a:pt x="2569" y="6538"/>
                  </a:cubicBezTo>
                  <a:cubicBezTo>
                    <a:pt x="5137" y="6538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7598950" y="203500"/>
              <a:ext cx="131775" cy="167625"/>
            </a:xfrm>
            <a:custGeom>
              <a:avLst/>
              <a:gdLst/>
              <a:ahLst/>
              <a:cxnLst/>
              <a:rect l="l" t="t" r="r" b="b"/>
              <a:pathLst>
                <a:path w="5271" h="6705" extrusionOk="0">
                  <a:moveTo>
                    <a:pt x="2636" y="0"/>
                  </a:moveTo>
                  <a:cubicBezTo>
                    <a:pt x="2035" y="1735"/>
                    <a:pt x="0" y="6705"/>
                    <a:pt x="2636" y="6705"/>
                  </a:cubicBezTo>
                  <a:cubicBezTo>
                    <a:pt x="5271" y="6705"/>
                    <a:pt x="3336" y="1868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6563200" y="97487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6186275" y="173710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0" y="6505"/>
                    <a:pt x="2569" y="6505"/>
                  </a:cubicBezTo>
                  <a:cubicBezTo>
                    <a:pt x="5137" y="6505"/>
                    <a:pt x="3269" y="1768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7496375" y="111997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4760775" y="10893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4801950" y="2140700"/>
              <a:ext cx="132625" cy="167650"/>
            </a:xfrm>
            <a:custGeom>
              <a:avLst/>
              <a:gdLst/>
              <a:ahLst/>
              <a:cxnLst/>
              <a:rect l="l" t="t" r="r" b="b"/>
              <a:pathLst>
                <a:path w="5305" h="6706" extrusionOk="0">
                  <a:moveTo>
                    <a:pt x="2636" y="1"/>
                  </a:moveTo>
                  <a:cubicBezTo>
                    <a:pt x="2069" y="1735"/>
                    <a:pt x="0" y="6706"/>
                    <a:pt x="2636" y="6706"/>
                  </a:cubicBezTo>
                  <a:cubicBezTo>
                    <a:pt x="5304" y="6706"/>
                    <a:pt x="3370" y="1836"/>
                    <a:pt x="2636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8075125" y="2276650"/>
              <a:ext cx="132625" cy="167625"/>
            </a:xfrm>
            <a:custGeom>
              <a:avLst/>
              <a:gdLst/>
              <a:ahLst/>
              <a:cxnLst/>
              <a:rect l="l" t="t" r="r" b="b"/>
              <a:pathLst>
                <a:path w="5305" h="6705" extrusionOk="0">
                  <a:moveTo>
                    <a:pt x="2669" y="0"/>
                  </a:moveTo>
                  <a:cubicBezTo>
                    <a:pt x="2068" y="1735"/>
                    <a:pt x="0" y="6705"/>
                    <a:pt x="2669" y="6705"/>
                  </a:cubicBezTo>
                  <a:cubicBezTo>
                    <a:pt x="5304" y="6705"/>
                    <a:pt x="3369" y="1868"/>
                    <a:pt x="26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6729150" y="15586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8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7684850" y="17104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4504225" y="5037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1" y="6539"/>
                    <a:pt x="2569" y="6539"/>
                  </a:cubicBezTo>
                  <a:cubicBezTo>
                    <a:pt x="5138" y="6539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8333625" y="1474400"/>
              <a:ext cx="131800" cy="167650"/>
            </a:xfrm>
            <a:custGeom>
              <a:avLst/>
              <a:gdLst/>
              <a:ahLst/>
              <a:cxnLst/>
              <a:rect l="l" t="t" r="r" b="b"/>
              <a:pathLst>
                <a:path w="5272" h="6706" extrusionOk="0">
                  <a:moveTo>
                    <a:pt x="2636" y="0"/>
                  </a:moveTo>
                  <a:cubicBezTo>
                    <a:pt x="2036" y="1735"/>
                    <a:pt x="1" y="6705"/>
                    <a:pt x="2636" y="6705"/>
                  </a:cubicBezTo>
                  <a:cubicBezTo>
                    <a:pt x="5271" y="6705"/>
                    <a:pt x="3337" y="1868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4813625" y="6863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9"/>
                    <a:pt x="0" y="6506"/>
                    <a:pt x="2569" y="6506"/>
                  </a:cubicBezTo>
                  <a:cubicBezTo>
                    <a:pt x="5137" y="6506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6169800" y="11770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7" name="Google Shape;5147;p25"/>
            <p:cNvSpPr/>
            <p:nvPr/>
          </p:nvSpPr>
          <p:spPr>
            <a:xfrm flipH="1">
              <a:off x="1517850" y="765563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8" name="Google Shape;5148;p25"/>
            <p:cNvSpPr/>
            <p:nvPr/>
          </p:nvSpPr>
          <p:spPr>
            <a:xfrm flipH="1">
              <a:off x="1329375" y="1355988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7751450" y="75555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8225125" y="78225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0" y="6505"/>
                    <a:pt x="2569" y="6505"/>
                  </a:cubicBezTo>
                  <a:cubicBezTo>
                    <a:pt x="5137" y="6505"/>
                    <a:pt x="3269" y="1768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1" name="Google Shape;5151;p25"/>
            <p:cNvSpPr/>
            <p:nvPr/>
          </p:nvSpPr>
          <p:spPr>
            <a:xfrm>
              <a:off x="3335788" y="71217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2" name="Google Shape;5152;p25"/>
            <p:cNvSpPr/>
            <p:nvPr/>
          </p:nvSpPr>
          <p:spPr>
            <a:xfrm>
              <a:off x="3809463" y="7388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0" y="6505"/>
                    <a:pt x="2569" y="6505"/>
                  </a:cubicBezTo>
                  <a:cubicBezTo>
                    <a:pt x="5137" y="6505"/>
                    <a:pt x="3269" y="1768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1716500" y="22606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2001" y="1702"/>
                    <a:pt x="0" y="6505"/>
                    <a:pt x="2569" y="6505"/>
                  </a:cubicBezTo>
                  <a:cubicBezTo>
                    <a:pt x="5137" y="6505"/>
                    <a:pt x="3236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4048975" y="262507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1969" y="1668"/>
                    <a:pt x="1" y="6505"/>
                    <a:pt x="2569" y="6505"/>
                  </a:cubicBezTo>
                  <a:cubicBezTo>
                    <a:pt x="5138" y="6505"/>
                    <a:pt x="3237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381250" y="381592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538150" y="210552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40375" y="362830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1" y="1701"/>
                    <a:pt x="0" y="6505"/>
                    <a:pt x="2569" y="6505"/>
                  </a:cubicBezTo>
                  <a:cubicBezTo>
                    <a:pt x="5137" y="6505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2452025" y="241660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1968" y="1668"/>
                    <a:pt x="0" y="6505"/>
                    <a:pt x="2569" y="6505"/>
                  </a:cubicBezTo>
                  <a:cubicBezTo>
                    <a:pt x="5137" y="6505"/>
                    <a:pt x="3236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240325" y="233487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0"/>
                  </a:moveTo>
                  <a:cubicBezTo>
                    <a:pt x="2002" y="1701"/>
                    <a:pt x="0" y="6538"/>
                    <a:pt x="2569" y="6538"/>
                  </a:cubicBezTo>
                  <a:cubicBezTo>
                    <a:pt x="5137" y="6538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3267600" y="2309025"/>
              <a:ext cx="131775" cy="167625"/>
            </a:xfrm>
            <a:custGeom>
              <a:avLst/>
              <a:gdLst/>
              <a:ahLst/>
              <a:cxnLst/>
              <a:rect l="l" t="t" r="r" b="b"/>
              <a:pathLst>
                <a:path w="5271" h="6705" extrusionOk="0">
                  <a:moveTo>
                    <a:pt x="2636" y="0"/>
                  </a:moveTo>
                  <a:cubicBezTo>
                    <a:pt x="2035" y="1735"/>
                    <a:pt x="0" y="6705"/>
                    <a:pt x="2636" y="6705"/>
                  </a:cubicBezTo>
                  <a:cubicBezTo>
                    <a:pt x="5271" y="6705"/>
                    <a:pt x="3336" y="1868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4606875" y="2393250"/>
              <a:ext cx="132625" cy="167625"/>
            </a:xfrm>
            <a:custGeom>
              <a:avLst/>
              <a:gdLst/>
              <a:ahLst/>
              <a:cxnLst/>
              <a:rect l="l" t="t" r="r" b="b"/>
              <a:pathLst>
                <a:path w="5305" h="6705" extrusionOk="0">
                  <a:moveTo>
                    <a:pt x="2670" y="0"/>
                  </a:moveTo>
                  <a:cubicBezTo>
                    <a:pt x="2069" y="1735"/>
                    <a:pt x="1" y="6705"/>
                    <a:pt x="2670" y="6705"/>
                  </a:cubicBezTo>
                  <a:cubicBezTo>
                    <a:pt x="5305" y="6705"/>
                    <a:pt x="3370" y="1835"/>
                    <a:pt x="2670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2231850" y="308040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1854925" y="384262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0" y="6505"/>
                    <a:pt x="2569" y="6505"/>
                  </a:cubicBezTo>
                  <a:cubicBezTo>
                    <a:pt x="5137" y="6505"/>
                    <a:pt x="3269" y="1768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3165025" y="322550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505625" y="33472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470600" y="4246225"/>
              <a:ext cx="132625" cy="167650"/>
            </a:xfrm>
            <a:custGeom>
              <a:avLst/>
              <a:gdLst/>
              <a:ahLst/>
              <a:cxnLst/>
              <a:rect l="l" t="t" r="r" b="b"/>
              <a:pathLst>
                <a:path w="5305" h="6706" extrusionOk="0">
                  <a:moveTo>
                    <a:pt x="2636" y="1"/>
                  </a:moveTo>
                  <a:cubicBezTo>
                    <a:pt x="2069" y="1735"/>
                    <a:pt x="0" y="6706"/>
                    <a:pt x="2636" y="6706"/>
                  </a:cubicBezTo>
                  <a:cubicBezTo>
                    <a:pt x="5304" y="6706"/>
                    <a:pt x="3370" y="1836"/>
                    <a:pt x="2636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3743775" y="4382175"/>
              <a:ext cx="132625" cy="167625"/>
            </a:xfrm>
            <a:custGeom>
              <a:avLst/>
              <a:gdLst/>
              <a:ahLst/>
              <a:cxnLst/>
              <a:rect l="l" t="t" r="r" b="b"/>
              <a:pathLst>
                <a:path w="5305" h="6705" extrusionOk="0">
                  <a:moveTo>
                    <a:pt x="2669" y="0"/>
                  </a:moveTo>
                  <a:cubicBezTo>
                    <a:pt x="2068" y="1735"/>
                    <a:pt x="0" y="6705"/>
                    <a:pt x="2669" y="6705"/>
                  </a:cubicBezTo>
                  <a:cubicBezTo>
                    <a:pt x="5304" y="6705"/>
                    <a:pt x="3369" y="1868"/>
                    <a:pt x="26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2397800" y="36641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8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3353500" y="381592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72875" y="260922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1" y="6539"/>
                    <a:pt x="2569" y="6539"/>
                  </a:cubicBezTo>
                  <a:cubicBezTo>
                    <a:pt x="5138" y="6539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4002275" y="3579925"/>
              <a:ext cx="131800" cy="167650"/>
            </a:xfrm>
            <a:custGeom>
              <a:avLst/>
              <a:gdLst/>
              <a:ahLst/>
              <a:cxnLst/>
              <a:rect l="l" t="t" r="r" b="b"/>
              <a:pathLst>
                <a:path w="5272" h="6706" extrusionOk="0">
                  <a:moveTo>
                    <a:pt x="2636" y="0"/>
                  </a:moveTo>
                  <a:cubicBezTo>
                    <a:pt x="2036" y="1735"/>
                    <a:pt x="1" y="6705"/>
                    <a:pt x="2636" y="6705"/>
                  </a:cubicBezTo>
                  <a:cubicBezTo>
                    <a:pt x="5271" y="6705"/>
                    <a:pt x="3337" y="1868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4183050" y="3154825"/>
              <a:ext cx="132600" cy="167650"/>
            </a:xfrm>
            <a:custGeom>
              <a:avLst/>
              <a:gdLst/>
              <a:ahLst/>
              <a:cxnLst/>
              <a:rect l="l" t="t" r="r" b="b"/>
              <a:pathLst>
                <a:path w="5304" h="6706" extrusionOk="0">
                  <a:moveTo>
                    <a:pt x="2669" y="1"/>
                  </a:moveTo>
                  <a:cubicBezTo>
                    <a:pt x="2068" y="1735"/>
                    <a:pt x="0" y="6705"/>
                    <a:pt x="2669" y="6705"/>
                  </a:cubicBezTo>
                  <a:cubicBezTo>
                    <a:pt x="5304" y="6705"/>
                    <a:pt x="3369" y="1835"/>
                    <a:pt x="26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2025875" y="244327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1969" y="1668"/>
                    <a:pt x="1" y="6505"/>
                    <a:pt x="2569" y="6505"/>
                  </a:cubicBezTo>
                  <a:cubicBezTo>
                    <a:pt x="5138" y="6505"/>
                    <a:pt x="3236" y="1769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1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3576975" y="2491650"/>
              <a:ext cx="131800" cy="167650"/>
            </a:xfrm>
            <a:custGeom>
              <a:avLst/>
              <a:gdLst/>
              <a:ahLst/>
              <a:cxnLst/>
              <a:rect l="l" t="t" r="r" b="b"/>
              <a:pathLst>
                <a:path w="5272" h="6706" extrusionOk="0">
                  <a:moveTo>
                    <a:pt x="2636" y="0"/>
                  </a:moveTo>
                  <a:cubicBezTo>
                    <a:pt x="2036" y="1735"/>
                    <a:pt x="1" y="6705"/>
                    <a:pt x="2636" y="6705"/>
                  </a:cubicBezTo>
                  <a:cubicBezTo>
                    <a:pt x="5271" y="6705"/>
                    <a:pt x="3337" y="1835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1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2707200" y="38459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1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482275" y="27918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9"/>
                    <a:pt x="0" y="6506"/>
                    <a:pt x="2569" y="6506"/>
                  </a:cubicBezTo>
                  <a:cubicBezTo>
                    <a:pt x="5137" y="6506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138100" y="22606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2001" y="1702"/>
                    <a:pt x="0" y="6505"/>
                    <a:pt x="2569" y="6505"/>
                  </a:cubicBezTo>
                  <a:cubicBezTo>
                    <a:pt x="5137" y="6505"/>
                    <a:pt x="3236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8470575" y="262507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1969" y="1668"/>
                    <a:pt x="1" y="6505"/>
                    <a:pt x="2569" y="6505"/>
                  </a:cubicBezTo>
                  <a:cubicBezTo>
                    <a:pt x="5138" y="6505"/>
                    <a:pt x="3237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5802850" y="381592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4959750" y="210552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4561975" y="362830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1" y="1701"/>
                    <a:pt x="0" y="6505"/>
                    <a:pt x="2569" y="6505"/>
                  </a:cubicBezTo>
                  <a:cubicBezTo>
                    <a:pt x="5137" y="6505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6873625" y="241660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1968" y="1668"/>
                    <a:pt x="0" y="6505"/>
                    <a:pt x="2569" y="6505"/>
                  </a:cubicBezTo>
                  <a:cubicBezTo>
                    <a:pt x="5137" y="6505"/>
                    <a:pt x="3236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5661925" y="233487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0"/>
                  </a:moveTo>
                  <a:cubicBezTo>
                    <a:pt x="2002" y="1701"/>
                    <a:pt x="0" y="6538"/>
                    <a:pt x="2569" y="6538"/>
                  </a:cubicBezTo>
                  <a:cubicBezTo>
                    <a:pt x="5137" y="6538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7689200" y="2309025"/>
              <a:ext cx="131775" cy="167625"/>
            </a:xfrm>
            <a:custGeom>
              <a:avLst/>
              <a:gdLst/>
              <a:ahLst/>
              <a:cxnLst/>
              <a:rect l="l" t="t" r="r" b="b"/>
              <a:pathLst>
                <a:path w="5271" h="6705" extrusionOk="0">
                  <a:moveTo>
                    <a:pt x="2636" y="0"/>
                  </a:moveTo>
                  <a:cubicBezTo>
                    <a:pt x="2035" y="1735"/>
                    <a:pt x="0" y="6705"/>
                    <a:pt x="2636" y="6705"/>
                  </a:cubicBezTo>
                  <a:cubicBezTo>
                    <a:pt x="5271" y="6705"/>
                    <a:pt x="3336" y="1868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6653450" y="308040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6276525" y="384262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0" y="6505"/>
                    <a:pt x="2569" y="6505"/>
                  </a:cubicBezTo>
                  <a:cubicBezTo>
                    <a:pt x="5137" y="6505"/>
                    <a:pt x="3269" y="1768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7586625" y="322550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4851025" y="31948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4892200" y="4246225"/>
              <a:ext cx="132625" cy="167650"/>
            </a:xfrm>
            <a:custGeom>
              <a:avLst/>
              <a:gdLst/>
              <a:ahLst/>
              <a:cxnLst/>
              <a:rect l="l" t="t" r="r" b="b"/>
              <a:pathLst>
                <a:path w="5305" h="6706" extrusionOk="0">
                  <a:moveTo>
                    <a:pt x="2636" y="1"/>
                  </a:moveTo>
                  <a:cubicBezTo>
                    <a:pt x="2069" y="1735"/>
                    <a:pt x="0" y="6706"/>
                    <a:pt x="2636" y="6706"/>
                  </a:cubicBezTo>
                  <a:cubicBezTo>
                    <a:pt x="5304" y="6706"/>
                    <a:pt x="3370" y="1836"/>
                    <a:pt x="2636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8165375" y="4382175"/>
              <a:ext cx="132625" cy="167625"/>
            </a:xfrm>
            <a:custGeom>
              <a:avLst/>
              <a:gdLst/>
              <a:ahLst/>
              <a:cxnLst/>
              <a:rect l="l" t="t" r="r" b="b"/>
              <a:pathLst>
                <a:path w="5305" h="6705" extrusionOk="0">
                  <a:moveTo>
                    <a:pt x="2669" y="0"/>
                  </a:moveTo>
                  <a:cubicBezTo>
                    <a:pt x="2068" y="1735"/>
                    <a:pt x="0" y="6705"/>
                    <a:pt x="2669" y="6705"/>
                  </a:cubicBezTo>
                  <a:cubicBezTo>
                    <a:pt x="5304" y="6705"/>
                    <a:pt x="3369" y="1868"/>
                    <a:pt x="26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6819400" y="36641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8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7775100" y="381592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4475" y="260922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1" y="6539"/>
                    <a:pt x="2569" y="6539"/>
                  </a:cubicBezTo>
                  <a:cubicBezTo>
                    <a:pt x="5138" y="6539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8423875" y="3579925"/>
              <a:ext cx="131800" cy="167650"/>
            </a:xfrm>
            <a:custGeom>
              <a:avLst/>
              <a:gdLst/>
              <a:ahLst/>
              <a:cxnLst/>
              <a:rect l="l" t="t" r="r" b="b"/>
              <a:pathLst>
                <a:path w="5272" h="6706" extrusionOk="0">
                  <a:moveTo>
                    <a:pt x="2636" y="0"/>
                  </a:moveTo>
                  <a:cubicBezTo>
                    <a:pt x="2036" y="1735"/>
                    <a:pt x="1" y="6705"/>
                    <a:pt x="2636" y="6705"/>
                  </a:cubicBezTo>
                  <a:cubicBezTo>
                    <a:pt x="5271" y="6705"/>
                    <a:pt x="3337" y="1868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4903875" y="279185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9"/>
                    <a:pt x="0" y="6506"/>
                    <a:pt x="2569" y="6506"/>
                  </a:cubicBezTo>
                  <a:cubicBezTo>
                    <a:pt x="5137" y="6506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6260050" y="328252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7" name="Google Shape;5197;p25"/>
            <p:cNvSpPr/>
            <p:nvPr/>
          </p:nvSpPr>
          <p:spPr>
            <a:xfrm flipH="1">
              <a:off x="1608100" y="2871088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702"/>
                    <a:pt x="0" y="6505"/>
                    <a:pt x="2569" y="6505"/>
                  </a:cubicBezTo>
                  <a:cubicBezTo>
                    <a:pt x="5137" y="6505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8" name="Google Shape;5198;p25"/>
            <p:cNvSpPr/>
            <p:nvPr/>
          </p:nvSpPr>
          <p:spPr>
            <a:xfrm flipH="1">
              <a:off x="1419625" y="3461513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69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7841700" y="2861075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8315375" y="28877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0" y="6505"/>
                    <a:pt x="2569" y="6505"/>
                  </a:cubicBezTo>
                  <a:cubicBezTo>
                    <a:pt x="5137" y="6505"/>
                    <a:pt x="3269" y="1768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3426038" y="28177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0" y="6539"/>
                    <a:pt x="2569" y="6539"/>
                  </a:cubicBezTo>
                  <a:cubicBezTo>
                    <a:pt x="5137" y="6539"/>
                    <a:pt x="3236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3899713" y="284440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0" y="6505"/>
                    <a:pt x="2569" y="6505"/>
                  </a:cubicBezTo>
                  <a:cubicBezTo>
                    <a:pt x="5137" y="6505"/>
                    <a:pt x="3269" y="1768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6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203" name="Google Shape;5203;p25"/>
            <p:cNvGrpSpPr/>
            <p:nvPr/>
          </p:nvGrpSpPr>
          <p:grpSpPr>
            <a:xfrm>
              <a:off x="359500" y="182650"/>
              <a:ext cx="8548925" cy="3978550"/>
              <a:chOff x="359500" y="182650"/>
              <a:chExt cx="8548925" cy="3978550"/>
            </a:xfrm>
          </p:grpSpPr>
          <p:sp>
            <p:nvSpPr>
              <p:cNvPr id="5204" name="Google Shape;5204;p25"/>
              <p:cNvSpPr/>
              <p:nvPr/>
            </p:nvSpPr>
            <p:spPr>
              <a:xfrm>
                <a:off x="1935625" y="33775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8"/>
                      <a:pt x="1" y="6505"/>
                      <a:pt x="2569" y="6505"/>
                    </a:cubicBezTo>
                    <a:cubicBezTo>
                      <a:pt x="5138" y="6505"/>
                      <a:pt x="3236" y="1769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5" name="Google Shape;5205;p25"/>
              <p:cNvSpPr/>
              <p:nvPr/>
            </p:nvSpPr>
            <p:spPr>
              <a:xfrm>
                <a:off x="4268125" y="701350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1969" y="1702"/>
                      <a:pt x="0" y="6505"/>
                      <a:pt x="2569" y="6505"/>
                    </a:cubicBezTo>
                    <a:cubicBezTo>
                      <a:pt x="5137" y="6505"/>
                      <a:pt x="3236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6" name="Google Shape;5206;p25"/>
              <p:cNvSpPr/>
              <p:nvPr/>
            </p:nvSpPr>
            <p:spPr>
              <a:xfrm>
                <a:off x="1600375" y="189302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9"/>
                      <a:pt x="1" y="6505"/>
                      <a:pt x="2569" y="6505"/>
                    </a:cubicBezTo>
                    <a:cubicBezTo>
                      <a:pt x="5138" y="6505"/>
                      <a:pt x="3237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7" name="Google Shape;5207;p25"/>
              <p:cNvSpPr/>
              <p:nvPr/>
            </p:nvSpPr>
            <p:spPr>
              <a:xfrm>
                <a:off x="757275" y="182650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2002" y="1668"/>
                      <a:pt x="1" y="6505"/>
                      <a:pt x="2569" y="6505"/>
                    </a:cubicBezTo>
                    <a:cubicBezTo>
                      <a:pt x="5138" y="6505"/>
                      <a:pt x="3270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8" name="Google Shape;5208;p25"/>
              <p:cNvSpPr/>
              <p:nvPr/>
            </p:nvSpPr>
            <p:spPr>
              <a:xfrm>
                <a:off x="359500" y="1704575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0"/>
                    </a:moveTo>
                    <a:cubicBezTo>
                      <a:pt x="2002" y="1701"/>
                      <a:pt x="1" y="6538"/>
                      <a:pt x="2569" y="6538"/>
                    </a:cubicBezTo>
                    <a:cubicBezTo>
                      <a:pt x="5138" y="6538"/>
                      <a:pt x="3270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09" name="Google Shape;5209;p25"/>
              <p:cNvSpPr/>
              <p:nvPr/>
            </p:nvSpPr>
            <p:spPr>
              <a:xfrm>
                <a:off x="2670325" y="492875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2002" y="1701"/>
                      <a:pt x="0" y="6505"/>
                      <a:pt x="2569" y="6505"/>
                    </a:cubicBezTo>
                    <a:cubicBezTo>
                      <a:pt x="5137" y="6505"/>
                      <a:pt x="3269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0" name="Google Shape;5210;p25"/>
              <p:cNvSpPr/>
              <p:nvPr/>
            </p:nvSpPr>
            <p:spPr>
              <a:xfrm>
                <a:off x="1459450" y="41197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0"/>
                    </a:moveTo>
                    <a:cubicBezTo>
                      <a:pt x="2002" y="1668"/>
                      <a:pt x="1" y="6505"/>
                      <a:pt x="2569" y="6505"/>
                    </a:cubicBezTo>
                    <a:cubicBezTo>
                      <a:pt x="5138" y="6505"/>
                      <a:pt x="3270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1" name="Google Shape;5211;p25"/>
              <p:cNvSpPr/>
              <p:nvPr/>
            </p:nvSpPr>
            <p:spPr>
              <a:xfrm>
                <a:off x="3486725" y="386125"/>
                <a:ext cx="131800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6706" extrusionOk="0">
                    <a:moveTo>
                      <a:pt x="2636" y="0"/>
                    </a:moveTo>
                    <a:cubicBezTo>
                      <a:pt x="2036" y="1735"/>
                      <a:pt x="1" y="6705"/>
                      <a:pt x="2636" y="6705"/>
                    </a:cubicBezTo>
                    <a:cubicBezTo>
                      <a:pt x="5271" y="6705"/>
                      <a:pt x="3337" y="1835"/>
                      <a:pt x="2636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2" name="Google Shape;5212;p25"/>
              <p:cNvSpPr/>
              <p:nvPr/>
            </p:nvSpPr>
            <p:spPr>
              <a:xfrm>
                <a:off x="4826025" y="469525"/>
                <a:ext cx="132625" cy="16762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6705" extrusionOk="0">
                    <a:moveTo>
                      <a:pt x="2669" y="0"/>
                    </a:moveTo>
                    <a:cubicBezTo>
                      <a:pt x="2069" y="1735"/>
                      <a:pt x="0" y="6705"/>
                      <a:pt x="2669" y="6705"/>
                    </a:cubicBezTo>
                    <a:cubicBezTo>
                      <a:pt x="5304" y="6705"/>
                      <a:pt x="3370" y="1868"/>
                      <a:pt x="26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3" name="Google Shape;5213;p25"/>
              <p:cNvSpPr/>
              <p:nvPr/>
            </p:nvSpPr>
            <p:spPr>
              <a:xfrm>
                <a:off x="2451000" y="1156675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0"/>
                    </a:moveTo>
                    <a:cubicBezTo>
                      <a:pt x="2002" y="1702"/>
                      <a:pt x="0" y="6538"/>
                      <a:pt x="2569" y="6538"/>
                    </a:cubicBezTo>
                    <a:cubicBezTo>
                      <a:pt x="5137" y="6538"/>
                      <a:pt x="3269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4" name="Google Shape;5214;p25"/>
              <p:cNvSpPr/>
              <p:nvPr/>
            </p:nvSpPr>
            <p:spPr>
              <a:xfrm>
                <a:off x="3384150" y="130260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2002" y="1669"/>
                      <a:pt x="1" y="6506"/>
                      <a:pt x="2569" y="6506"/>
                    </a:cubicBezTo>
                    <a:cubicBezTo>
                      <a:pt x="5138" y="6506"/>
                      <a:pt x="3270" y="1769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5" name="Google Shape;5215;p25"/>
              <p:cNvSpPr/>
              <p:nvPr/>
            </p:nvSpPr>
            <p:spPr>
              <a:xfrm>
                <a:off x="724750" y="1423525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1"/>
                    </a:moveTo>
                    <a:cubicBezTo>
                      <a:pt x="2002" y="1702"/>
                      <a:pt x="1" y="6539"/>
                      <a:pt x="2569" y="6539"/>
                    </a:cubicBezTo>
                    <a:cubicBezTo>
                      <a:pt x="5138" y="6539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6" name="Google Shape;5216;p25"/>
              <p:cNvSpPr/>
              <p:nvPr/>
            </p:nvSpPr>
            <p:spPr>
              <a:xfrm>
                <a:off x="4220600" y="1657025"/>
                <a:ext cx="132600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5304" h="6706" extrusionOk="0">
                    <a:moveTo>
                      <a:pt x="2669" y="1"/>
                    </a:moveTo>
                    <a:cubicBezTo>
                      <a:pt x="2068" y="1735"/>
                      <a:pt x="0" y="6706"/>
                      <a:pt x="2669" y="6706"/>
                    </a:cubicBezTo>
                    <a:cubicBezTo>
                      <a:pt x="5304" y="6706"/>
                      <a:pt x="3369" y="1835"/>
                      <a:pt x="26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7" name="Google Shape;5217;p25"/>
              <p:cNvSpPr/>
              <p:nvPr/>
            </p:nvSpPr>
            <p:spPr>
              <a:xfrm>
                <a:off x="4859375" y="1383500"/>
                <a:ext cx="132625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6706" extrusionOk="0">
                    <a:moveTo>
                      <a:pt x="2669" y="1"/>
                    </a:moveTo>
                    <a:cubicBezTo>
                      <a:pt x="2069" y="1735"/>
                      <a:pt x="1" y="6705"/>
                      <a:pt x="2669" y="6705"/>
                    </a:cubicBezTo>
                    <a:cubicBezTo>
                      <a:pt x="5305" y="6705"/>
                      <a:pt x="3370" y="1869"/>
                      <a:pt x="26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8" name="Google Shape;5218;p25"/>
              <p:cNvSpPr/>
              <p:nvPr/>
            </p:nvSpPr>
            <p:spPr>
              <a:xfrm>
                <a:off x="6357225" y="33775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8"/>
                      <a:pt x="1" y="6505"/>
                      <a:pt x="2569" y="6505"/>
                    </a:cubicBezTo>
                    <a:cubicBezTo>
                      <a:pt x="5138" y="6505"/>
                      <a:pt x="3236" y="1769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9" name="Google Shape;5219;p25"/>
              <p:cNvSpPr/>
              <p:nvPr/>
            </p:nvSpPr>
            <p:spPr>
              <a:xfrm>
                <a:off x="8689725" y="701350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1969" y="1702"/>
                      <a:pt x="0" y="6505"/>
                      <a:pt x="2569" y="6505"/>
                    </a:cubicBezTo>
                    <a:cubicBezTo>
                      <a:pt x="5137" y="6505"/>
                      <a:pt x="3236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0" name="Google Shape;5220;p25"/>
              <p:cNvSpPr/>
              <p:nvPr/>
            </p:nvSpPr>
            <p:spPr>
              <a:xfrm>
                <a:off x="6021975" y="189302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9"/>
                      <a:pt x="1" y="6505"/>
                      <a:pt x="2569" y="6505"/>
                    </a:cubicBezTo>
                    <a:cubicBezTo>
                      <a:pt x="5138" y="6505"/>
                      <a:pt x="3237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1" name="Google Shape;5221;p25"/>
              <p:cNvSpPr/>
              <p:nvPr/>
            </p:nvSpPr>
            <p:spPr>
              <a:xfrm>
                <a:off x="5178875" y="182650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2002" y="1668"/>
                      <a:pt x="1" y="6505"/>
                      <a:pt x="2569" y="6505"/>
                    </a:cubicBezTo>
                    <a:cubicBezTo>
                      <a:pt x="5138" y="6505"/>
                      <a:pt x="3270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2" name="Google Shape;5222;p25"/>
              <p:cNvSpPr/>
              <p:nvPr/>
            </p:nvSpPr>
            <p:spPr>
              <a:xfrm>
                <a:off x="4781100" y="1704575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0"/>
                    </a:moveTo>
                    <a:cubicBezTo>
                      <a:pt x="2002" y="1701"/>
                      <a:pt x="1" y="6538"/>
                      <a:pt x="2569" y="6538"/>
                    </a:cubicBezTo>
                    <a:cubicBezTo>
                      <a:pt x="5138" y="6538"/>
                      <a:pt x="3270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3" name="Google Shape;5223;p25"/>
              <p:cNvSpPr/>
              <p:nvPr/>
            </p:nvSpPr>
            <p:spPr>
              <a:xfrm>
                <a:off x="7091925" y="492875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2002" y="1701"/>
                      <a:pt x="0" y="6505"/>
                      <a:pt x="2569" y="6505"/>
                    </a:cubicBezTo>
                    <a:cubicBezTo>
                      <a:pt x="5137" y="6505"/>
                      <a:pt x="3269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4" name="Google Shape;5224;p25"/>
              <p:cNvSpPr/>
              <p:nvPr/>
            </p:nvSpPr>
            <p:spPr>
              <a:xfrm>
                <a:off x="5881050" y="41197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0"/>
                    </a:moveTo>
                    <a:cubicBezTo>
                      <a:pt x="2002" y="1668"/>
                      <a:pt x="1" y="6505"/>
                      <a:pt x="2569" y="6505"/>
                    </a:cubicBezTo>
                    <a:cubicBezTo>
                      <a:pt x="5138" y="6505"/>
                      <a:pt x="3270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5" name="Google Shape;5225;p25"/>
              <p:cNvSpPr/>
              <p:nvPr/>
            </p:nvSpPr>
            <p:spPr>
              <a:xfrm>
                <a:off x="7908325" y="386125"/>
                <a:ext cx="131800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6706" extrusionOk="0">
                    <a:moveTo>
                      <a:pt x="2636" y="0"/>
                    </a:moveTo>
                    <a:cubicBezTo>
                      <a:pt x="2036" y="1735"/>
                      <a:pt x="1" y="6705"/>
                      <a:pt x="2636" y="6705"/>
                    </a:cubicBezTo>
                    <a:cubicBezTo>
                      <a:pt x="5271" y="6705"/>
                      <a:pt x="3337" y="1835"/>
                      <a:pt x="2636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6" name="Google Shape;5226;p25"/>
              <p:cNvSpPr/>
              <p:nvPr/>
            </p:nvSpPr>
            <p:spPr>
              <a:xfrm>
                <a:off x="6872600" y="1156675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0"/>
                    </a:moveTo>
                    <a:cubicBezTo>
                      <a:pt x="2002" y="1702"/>
                      <a:pt x="0" y="6538"/>
                      <a:pt x="2569" y="6538"/>
                    </a:cubicBezTo>
                    <a:cubicBezTo>
                      <a:pt x="5137" y="6538"/>
                      <a:pt x="3269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7" name="Google Shape;5227;p25"/>
              <p:cNvSpPr/>
              <p:nvPr/>
            </p:nvSpPr>
            <p:spPr>
              <a:xfrm>
                <a:off x="7805750" y="130260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2002" y="1669"/>
                      <a:pt x="1" y="6506"/>
                      <a:pt x="2569" y="6506"/>
                    </a:cubicBezTo>
                    <a:cubicBezTo>
                      <a:pt x="5138" y="6506"/>
                      <a:pt x="3270" y="1769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8" name="Google Shape;5228;p25"/>
              <p:cNvSpPr/>
              <p:nvPr/>
            </p:nvSpPr>
            <p:spPr>
              <a:xfrm>
                <a:off x="5146350" y="1423525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1"/>
                    </a:moveTo>
                    <a:cubicBezTo>
                      <a:pt x="2002" y="1702"/>
                      <a:pt x="1" y="6539"/>
                      <a:pt x="2569" y="6539"/>
                    </a:cubicBezTo>
                    <a:cubicBezTo>
                      <a:pt x="5138" y="6539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9" name="Google Shape;5229;p25"/>
              <p:cNvSpPr/>
              <p:nvPr/>
            </p:nvSpPr>
            <p:spPr>
              <a:xfrm>
                <a:off x="7038550" y="174042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0"/>
                    </a:moveTo>
                    <a:cubicBezTo>
                      <a:pt x="2002" y="1702"/>
                      <a:pt x="0" y="6505"/>
                      <a:pt x="2569" y="6505"/>
                    </a:cubicBezTo>
                    <a:cubicBezTo>
                      <a:pt x="5137" y="6505"/>
                      <a:pt x="3269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0" name="Google Shape;5230;p25"/>
              <p:cNvSpPr/>
              <p:nvPr/>
            </p:nvSpPr>
            <p:spPr>
              <a:xfrm>
                <a:off x="7994225" y="189302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2002" y="1669"/>
                      <a:pt x="1" y="6505"/>
                      <a:pt x="2569" y="6505"/>
                    </a:cubicBezTo>
                    <a:cubicBezTo>
                      <a:pt x="5138" y="6505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1" name="Google Shape;5231;p25"/>
              <p:cNvSpPr/>
              <p:nvPr/>
            </p:nvSpPr>
            <p:spPr>
              <a:xfrm>
                <a:off x="8642200" y="1657025"/>
                <a:ext cx="132600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5304" h="6706" extrusionOk="0">
                    <a:moveTo>
                      <a:pt x="2669" y="1"/>
                    </a:moveTo>
                    <a:cubicBezTo>
                      <a:pt x="2068" y="1735"/>
                      <a:pt x="0" y="6706"/>
                      <a:pt x="2669" y="6706"/>
                    </a:cubicBezTo>
                    <a:cubicBezTo>
                      <a:pt x="5304" y="6706"/>
                      <a:pt x="3369" y="1835"/>
                      <a:pt x="26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2" name="Google Shape;5232;p25"/>
              <p:cNvSpPr/>
              <p:nvPr/>
            </p:nvSpPr>
            <p:spPr>
              <a:xfrm>
                <a:off x="5374950" y="966325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1"/>
                    </a:moveTo>
                    <a:cubicBezTo>
                      <a:pt x="2002" y="1702"/>
                      <a:pt x="1" y="6539"/>
                      <a:pt x="2569" y="6539"/>
                    </a:cubicBezTo>
                    <a:cubicBezTo>
                      <a:pt x="5138" y="6539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3" name="Google Shape;5233;p25"/>
              <p:cNvSpPr/>
              <p:nvPr/>
            </p:nvSpPr>
            <p:spPr>
              <a:xfrm>
                <a:off x="5679750" y="1271125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1"/>
                    </a:moveTo>
                    <a:cubicBezTo>
                      <a:pt x="2002" y="1702"/>
                      <a:pt x="1" y="6539"/>
                      <a:pt x="2569" y="6539"/>
                    </a:cubicBezTo>
                    <a:cubicBezTo>
                      <a:pt x="5138" y="6539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4" name="Google Shape;5234;p25"/>
              <p:cNvSpPr/>
              <p:nvPr/>
            </p:nvSpPr>
            <p:spPr>
              <a:xfrm flipH="1">
                <a:off x="1208475" y="948188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2002" y="1669"/>
                      <a:pt x="1" y="6506"/>
                      <a:pt x="2569" y="6506"/>
                    </a:cubicBezTo>
                    <a:cubicBezTo>
                      <a:pt x="5138" y="6506"/>
                      <a:pt x="3270" y="1769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5" name="Google Shape;5235;p25"/>
              <p:cNvSpPr/>
              <p:nvPr/>
            </p:nvSpPr>
            <p:spPr>
              <a:xfrm>
                <a:off x="8060825" y="93817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9"/>
                      <a:pt x="1" y="6505"/>
                      <a:pt x="2569" y="6505"/>
                    </a:cubicBezTo>
                    <a:cubicBezTo>
                      <a:pt x="5138" y="6505"/>
                      <a:pt x="3237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6" name="Google Shape;5236;p25"/>
              <p:cNvSpPr/>
              <p:nvPr/>
            </p:nvSpPr>
            <p:spPr>
              <a:xfrm>
                <a:off x="3645163" y="89480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9"/>
                      <a:pt x="1" y="6505"/>
                      <a:pt x="2569" y="6505"/>
                    </a:cubicBezTo>
                    <a:cubicBezTo>
                      <a:pt x="5138" y="6505"/>
                      <a:pt x="3237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7" name="Google Shape;5237;p25"/>
              <p:cNvSpPr/>
              <p:nvPr/>
            </p:nvSpPr>
            <p:spPr>
              <a:xfrm>
                <a:off x="4358375" y="2806875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1969" y="1702"/>
                      <a:pt x="0" y="6505"/>
                      <a:pt x="2569" y="6505"/>
                    </a:cubicBezTo>
                    <a:cubicBezTo>
                      <a:pt x="5137" y="6505"/>
                      <a:pt x="3236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8" name="Google Shape;5238;p25"/>
              <p:cNvSpPr/>
              <p:nvPr/>
            </p:nvSpPr>
            <p:spPr>
              <a:xfrm>
                <a:off x="1690625" y="399855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9"/>
                      <a:pt x="1" y="6505"/>
                      <a:pt x="2569" y="6505"/>
                    </a:cubicBezTo>
                    <a:cubicBezTo>
                      <a:pt x="5138" y="6505"/>
                      <a:pt x="3237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9" name="Google Shape;5239;p25"/>
              <p:cNvSpPr/>
              <p:nvPr/>
            </p:nvSpPr>
            <p:spPr>
              <a:xfrm>
                <a:off x="847525" y="2288175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2002" y="1668"/>
                      <a:pt x="1" y="6505"/>
                      <a:pt x="2569" y="6505"/>
                    </a:cubicBezTo>
                    <a:cubicBezTo>
                      <a:pt x="5138" y="6505"/>
                      <a:pt x="3270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0" name="Google Shape;5240;p25"/>
              <p:cNvSpPr/>
              <p:nvPr/>
            </p:nvSpPr>
            <p:spPr>
              <a:xfrm>
                <a:off x="449750" y="3810100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0"/>
                    </a:moveTo>
                    <a:cubicBezTo>
                      <a:pt x="2002" y="1701"/>
                      <a:pt x="1" y="6538"/>
                      <a:pt x="2569" y="6538"/>
                    </a:cubicBezTo>
                    <a:cubicBezTo>
                      <a:pt x="5138" y="6538"/>
                      <a:pt x="3270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1" name="Google Shape;5241;p25"/>
              <p:cNvSpPr/>
              <p:nvPr/>
            </p:nvSpPr>
            <p:spPr>
              <a:xfrm>
                <a:off x="2760575" y="2598400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2002" y="1701"/>
                      <a:pt x="0" y="6505"/>
                      <a:pt x="2569" y="6505"/>
                    </a:cubicBezTo>
                    <a:cubicBezTo>
                      <a:pt x="5137" y="6505"/>
                      <a:pt x="3269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2" name="Google Shape;5242;p25"/>
              <p:cNvSpPr/>
              <p:nvPr/>
            </p:nvSpPr>
            <p:spPr>
              <a:xfrm>
                <a:off x="1549700" y="251750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0"/>
                    </a:moveTo>
                    <a:cubicBezTo>
                      <a:pt x="2002" y="1668"/>
                      <a:pt x="1" y="6505"/>
                      <a:pt x="2569" y="6505"/>
                    </a:cubicBezTo>
                    <a:cubicBezTo>
                      <a:pt x="5138" y="6505"/>
                      <a:pt x="3270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3" name="Google Shape;5243;p25"/>
              <p:cNvSpPr/>
              <p:nvPr/>
            </p:nvSpPr>
            <p:spPr>
              <a:xfrm>
                <a:off x="4916275" y="2575050"/>
                <a:ext cx="132625" cy="16762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6705" extrusionOk="0">
                    <a:moveTo>
                      <a:pt x="2669" y="0"/>
                    </a:moveTo>
                    <a:cubicBezTo>
                      <a:pt x="2069" y="1735"/>
                      <a:pt x="0" y="6705"/>
                      <a:pt x="2669" y="6705"/>
                    </a:cubicBezTo>
                    <a:cubicBezTo>
                      <a:pt x="5304" y="6705"/>
                      <a:pt x="3370" y="1868"/>
                      <a:pt x="26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4" name="Google Shape;5244;p25"/>
              <p:cNvSpPr/>
              <p:nvPr/>
            </p:nvSpPr>
            <p:spPr>
              <a:xfrm>
                <a:off x="2541250" y="3262200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0"/>
                    </a:moveTo>
                    <a:cubicBezTo>
                      <a:pt x="2002" y="1702"/>
                      <a:pt x="0" y="6538"/>
                      <a:pt x="2569" y="6538"/>
                    </a:cubicBezTo>
                    <a:cubicBezTo>
                      <a:pt x="5137" y="6538"/>
                      <a:pt x="3269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5" name="Google Shape;5245;p25"/>
              <p:cNvSpPr/>
              <p:nvPr/>
            </p:nvSpPr>
            <p:spPr>
              <a:xfrm>
                <a:off x="3474400" y="340812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2002" y="1669"/>
                      <a:pt x="1" y="6506"/>
                      <a:pt x="2569" y="6506"/>
                    </a:cubicBezTo>
                    <a:cubicBezTo>
                      <a:pt x="5138" y="6506"/>
                      <a:pt x="3270" y="1769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6" name="Google Shape;5246;p25"/>
              <p:cNvSpPr/>
              <p:nvPr/>
            </p:nvSpPr>
            <p:spPr>
              <a:xfrm>
                <a:off x="815000" y="3529050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1"/>
                    </a:moveTo>
                    <a:cubicBezTo>
                      <a:pt x="2002" y="1702"/>
                      <a:pt x="1" y="6539"/>
                      <a:pt x="2569" y="6539"/>
                    </a:cubicBezTo>
                    <a:cubicBezTo>
                      <a:pt x="5138" y="6539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7" name="Google Shape;5247;p25"/>
              <p:cNvSpPr/>
              <p:nvPr/>
            </p:nvSpPr>
            <p:spPr>
              <a:xfrm>
                <a:off x="3662875" y="399855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2002" y="1669"/>
                      <a:pt x="1" y="6505"/>
                      <a:pt x="2569" y="6505"/>
                    </a:cubicBezTo>
                    <a:cubicBezTo>
                      <a:pt x="5138" y="6505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8" name="Google Shape;5248;p25"/>
              <p:cNvSpPr/>
              <p:nvPr/>
            </p:nvSpPr>
            <p:spPr>
              <a:xfrm>
                <a:off x="4310850" y="3762550"/>
                <a:ext cx="132600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5304" h="6706" extrusionOk="0">
                    <a:moveTo>
                      <a:pt x="2669" y="1"/>
                    </a:moveTo>
                    <a:cubicBezTo>
                      <a:pt x="2068" y="1735"/>
                      <a:pt x="0" y="6706"/>
                      <a:pt x="2669" y="6706"/>
                    </a:cubicBezTo>
                    <a:cubicBezTo>
                      <a:pt x="5304" y="6706"/>
                      <a:pt x="3369" y="1835"/>
                      <a:pt x="26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9" name="Google Shape;5249;p25"/>
              <p:cNvSpPr/>
              <p:nvPr/>
            </p:nvSpPr>
            <p:spPr>
              <a:xfrm>
                <a:off x="4949625" y="3489025"/>
                <a:ext cx="132625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6706" extrusionOk="0">
                    <a:moveTo>
                      <a:pt x="2669" y="1"/>
                    </a:moveTo>
                    <a:cubicBezTo>
                      <a:pt x="2069" y="1735"/>
                      <a:pt x="1" y="6705"/>
                      <a:pt x="2669" y="6705"/>
                    </a:cubicBezTo>
                    <a:cubicBezTo>
                      <a:pt x="5305" y="6705"/>
                      <a:pt x="3370" y="1869"/>
                      <a:pt x="26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0" name="Google Shape;5250;p25"/>
              <p:cNvSpPr/>
              <p:nvPr/>
            </p:nvSpPr>
            <p:spPr>
              <a:xfrm>
                <a:off x="6447475" y="244327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8"/>
                      <a:pt x="1" y="6505"/>
                      <a:pt x="2569" y="6505"/>
                    </a:cubicBezTo>
                    <a:cubicBezTo>
                      <a:pt x="5138" y="6505"/>
                      <a:pt x="3236" y="1769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1" name="Google Shape;5251;p25"/>
              <p:cNvSpPr/>
              <p:nvPr/>
            </p:nvSpPr>
            <p:spPr>
              <a:xfrm>
                <a:off x="8779975" y="2806875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1969" y="1702"/>
                      <a:pt x="0" y="6505"/>
                      <a:pt x="2569" y="6505"/>
                    </a:cubicBezTo>
                    <a:cubicBezTo>
                      <a:pt x="5137" y="6505"/>
                      <a:pt x="3236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2" name="Google Shape;5252;p25"/>
              <p:cNvSpPr/>
              <p:nvPr/>
            </p:nvSpPr>
            <p:spPr>
              <a:xfrm>
                <a:off x="6112225" y="399855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9"/>
                      <a:pt x="1" y="6505"/>
                      <a:pt x="2569" y="6505"/>
                    </a:cubicBezTo>
                    <a:cubicBezTo>
                      <a:pt x="5138" y="6505"/>
                      <a:pt x="3237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3" name="Google Shape;5253;p25"/>
              <p:cNvSpPr/>
              <p:nvPr/>
            </p:nvSpPr>
            <p:spPr>
              <a:xfrm>
                <a:off x="5269125" y="2288175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2002" y="1668"/>
                      <a:pt x="1" y="6505"/>
                      <a:pt x="2569" y="6505"/>
                    </a:cubicBezTo>
                    <a:cubicBezTo>
                      <a:pt x="5138" y="6505"/>
                      <a:pt x="3270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4" name="Google Shape;5254;p25"/>
              <p:cNvSpPr/>
              <p:nvPr/>
            </p:nvSpPr>
            <p:spPr>
              <a:xfrm>
                <a:off x="4871350" y="3810100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0"/>
                    </a:moveTo>
                    <a:cubicBezTo>
                      <a:pt x="2002" y="1701"/>
                      <a:pt x="1" y="6538"/>
                      <a:pt x="2569" y="6538"/>
                    </a:cubicBezTo>
                    <a:cubicBezTo>
                      <a:pt x="5138" y="6538"/>
                      <a:pt x="3270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5" name="Google Shape;5255;p25"/>
              <p:cNvSpPr/>
              <p:nvPr/>
            </p:nvSpPr>
            <p:spPr>
              <a:xfrm>
                <a:off x="7182175" y="2598400"/>
                <a:ext cx="128450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5" extrusionOk="0">
                    <a:moveTo>
                      <a:pt x="2569" y="0"/>
                    </a:moveTo>
                    <a:cubicBezTo>
                      <a:pt x="2002" y="1701"/>
                      <a:pt x="0" y="6505"/>
                      <a:pt x="2569" y="6505"/>
                    </a:cubicBezTo>
                    <a:cubicBezTo>
                      <a:pt x="5137" y="6505"/>
                      <a:pt x="3269" y="1801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6" name="Google Shape;5256;p25"/>
              <p:cNvSpPr/>
              <p:nvPr/>
            </p:nvSpPr>
            <p:spPr>
              <a:xfrm>
                <a:off x="5971300" y="251750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0"/>
                    </a:moveTo>
                    <a:cubicBezTo>
                      <a:pt x="2002" y="1668"/>
                      <a:pt x="1" y="6505"/>
                      <a:pt x="2569" y="6505"/>
                    </a:cubicBezTo>
                    <a:cubicBezTo>
                      <a:pt x="5138" y="6505"/>
                      <a:pt x="3270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7" name="Google Shape;5257;p25"/>
              <p:cNvSpPr/>
              <p:nvPr/>
            </p:nvSpPr>
            <p:spPr>
              <a:xfrm>
                <a:off x="7998575" y="2491650"/>
                <a:ext cx="131800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6706" extrusionOk="0">
                    <a:moveTo>
                      <a:pt x="2636" y="0"/>
                    </a:moveTo>
                    <a:cubicBezTo>
                      <a:pt x="2036" y="1735"/>
                      <a:pt x="1" y="6705"/>
                      <a:pt x="2636" y="6705"/>
                    </a:cubicBezTo>
                    <a:cubicBezTo>
                      <a:pt x="5271" y="6705"/>
                      <a:pt x="3337" y="1835"/>
                      <a:pt x="2636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8" name="Google Shape;5258;p25"/>
              <p:cNvSpPr/>
              <p:nvPr/>
            </p:nvSpPr>
            <p:spPr>
              <a:xfrm>
                <a:off x="6962850" y="3262200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0"/>
                    </a:moveTo>
                    <a:cubicBezTo>
                      <a:pt x="2002" y="1702"/>
                      <a:pt x="0" y="6538"/>
                      <a:pt x="2569" y="6538"/>
                    </a:cubicBezTo>
                    <a:cubicBezTo>
                      <a:pt x="5137" y="6538"/>
                      <a:pt x="3269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9" name="Google Shape;5259;p25"/>
              <p:cNvSpPr/>
              <p:nvPr/>
            </p:nvSpPr>
            <p:spPr>
              <a:xfrm>
                <a:off x="7896000" y="340812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2002" y="1669"/>
                      <a:pt x="1" y="6506"/>
                      <a:pt x="2569" y="6506"/>
                    </a:cubicBezTo>
                    <a:cubicBezTo>
                      <a:pt x="5138" y="6506"/>
                      <a:pt x="3270" y="1769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0" name="Google Shape;5260;p25"/>
              <p:cNvSpPr/>
              <p:nvPr/>
            </p:nvSpPr>
            <p:spPr>
              <a:xfrm>
                <a:off x="5236600" y="3529050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1"/>
                    </a:moveTo>
                    <a:cubicBezTo>
                      <a:pt x="2002" y="1702"/>
                      <a:pt x="1" y="6539"/>
                      <a:pt x="2569" y="6539"/>
                    </a:cubicBezTo>
                    <a:cubicBezTo>
                      <a:pt x="5138" y="6539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1" name="Google Shape;5261;p25"/>
              <p:cNvSpPr/>
              <p:nvPr/>
            </p:nvSpPr>
            <p:spPr>
              <a:xfrm>
                <a:off x="7128800" y="384595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0"/>
                    </a:moveTo>
                    <a:cubicBezTo>
                      <a:pt x="2002" y="1702"/>
                      <a:pt x="0" y="6505"/>
                      <a:pt x="2569" y="6505"/>
                    </a:cubicBezTo>
                    <a:cubicBezTo>
                      <a:pt x="5137" y="6505"/>
                      <a:pt x="3269" y="1802"/>
                      <a:pt x="2569" y="0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2" name="Google Shape;5262;p25"/>
              <p:cNvSpPr/>
              <p:nvPr/>
            </p:nvSpPr>
            <p:spPr>
              <a:xfrm>
                <a:off x="8084475" y="399855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2002" y="1669"/>
                      <a:pt x="1" y="6505"/>
                      <a:pt x="2569" y="6505"/>
                    </a:cubicBezTo>
                    <a:cubicBezTo>
                      <a:pt x="5138" y="6505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3" name="Google Shape;5263;p25"/>
              <p:cNvSpPr/>
              <p:nvPr/>
            </p:nvSpPr>
            <p:spPr>
              <a:xfrm>
                <a:off x="8732450" y="3762550"/>
                <a:ext cx="132600" cy="167650"/>
              </a:xfrm>
              <a:custGeom>
                <a:avLst/>
                <a:gdLst/>
                <a:ahLst/>
                <a:cxnLst/>
                <a:rect l="l" t="t" r="r" b="b"/>
                <a:pathLst>
                  <a:path w="5304" h="6706" extrusionOk="0">
                    <a:moveTo>
                      <a:pt x="2669" y="1"/>
                    </a:moveTo>
                    <a:cubicBezTo>
                      <a:pt x="2068" y="1735"/>
                      <a:pt x="0" y="6706"/>
                      <a:pt x="2669" y="6706"/>
                    </a:cubicBezTo>
                    <a:cubicBezTo>
                      <a:pt x="5304" y="6706"/>
                      <a:pt x="3369" y="1835"/>
                      <a:pt x="26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4" name="Google Shape;5264;p25"/>
              <p:cNvSpPr/>
              <p:nvPr/>
            </p:nvSpPr>
            <p:spPr>
              <a:xfrm>
                <a:off x="5465200" y="3071850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1"/>
                    </a:moveTo>
                    <a:cubicBezTo>
                      <a:pt x="2002" y="1702"/>
                      <a:pt x="1" y="6539"/>
                      <a:pt x="2569" y="6539"/>
                    </a:cubicBezTo>
                    <a:cubicBezTo>
                      <a:pt x="5138" y="6539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5" name="Google Shape;5265;p25"/>
              <p:cNvSpPr/>
              <p:nvPr/>
            </p:nvSpPr>
            <p:spPr>
              <a:xfrm>
                <a:off x="5770000" y="3376650"/>
                <a:ext cx="128450" cy="163475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39" extrusionOk="0">
                    <a:moveTo>
                      <a:pt x="2569" y="1"/>
                    </a:moveTo>
                    <a:cubicBezTo>
                      <a:pt x="2002" y="1702"/>
                      <a:pt x="1" y="6539"/>
                      <a:pt x="2569" y="6539"/>
                    </a:cubicBezTo>
                    <a:cubicBezTo>
                      <a:pt x="5138" y="6539"/>
                      <a:pt x="3270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6" name="Google Shape;5266;p25"/>
              <p:cNvSpPr/>
              <p:nvPr/>
            </p:nvSpPr>
            <p:spPr>
              <a:xfrm flipH="1">
                <a:off x="1298725" y="3053713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2002" y="1669"/>
                      <a:pt x="1" y="6506"/>
                      <a:pt x="2569" y="6506"/>
                    </a:cubicBezTo>
                    <a:cubicBezTo>
                      <a:pt x="5138" y="6506"/>
                      <a:pt x="3270" y="1769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7" name="Google Shape;5267;p25"/>
              <p:cNvSpPr/>
              <p:nvPr/>
            </p:nvSpPr>
            <p:spPr>
              <a:xfrm>
                <a:off x="8151075" y="3043700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9"/>
                      <a:pt x="1" y="6505"/>
                      <a:pt x="2569" y="6505"/>
                    </a:cubicBezTo>
                    <a:cubicBezTo>
                      <a:pt x="5138" y="6505"/>
                      <a:pt x="3237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8" name="Google Shape;5268;p25"/>
              <p:cNvSpPr/>
              <p:nvPr/>
            </p:nvSpPr>
            <p:spPr>
              <a:xfrm>
                <a:off x="3735413" y="3000325"/>
                <a:ext cx="12845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6506" extrusionOk="0">
                    <a:moveTo>
                      <a:pt x="2569" y="1"/>
                    </a:moveTo>
                    <a:cubicBezTo>
                      <a:pt x="1969" y="1669"/>
                      <a:pt x="1" y="6505"/>
                      <a:pt x="2569" y="6505"/>
                    </a:cubicBezTo>
                    <a:cubicBezTo>
                      <a:pt x="5138" y="6505"/>
                      <a:pt x="3237" y="1802"/>
                      <a:pt x="2569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269" name="Google Shape;5269;p25"/>
            <p:cNvSpPr/>
            <p:nvPr/>
          </p:nvSpPr>
          <p:spPr>
            <a:xfrm>
              <a:off x="2011825" y="433547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1969" y="1668"/>
                    <a:pt x="1" y="6505"/>
                    <a:pt x="2569" y="6505"/>
                  </a:cubicBezTo>
                  <a:cubicBezTo>
                    <a:pt x="5138" y="6505"/>
                    <a:pt x="3236" y="1769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4344325" y="46990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1969" y="1702"/>
                    <a:pt x="0" y="6505"/>
                    <a:pt x="2569" y="6505"/>
                  </a:cubicBezTo>
                  <a:cubicBezTo>
                    <a:pt x="5137" y="6505"/>
                    <a:pt x="3236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833475" y="41803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1" y="6505"/>
                    <a:pt x="2569" y="6505"/>
                  </a:cubicBezTo>
                  <a:cubicBezTo>
                    <a:pt x="5138" y="6505"/>
                    <a:pt x="3270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2746525" y="449060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701"/>
                    <a:pt x="0" y="6505"/>
                    <a:pt x="2569" y="6505"/>
                  </a:cubicBezTo>
                  <a:cubicBezTo>
                    <a:pt x="5137" y="6505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535650" y="440970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2002" y="1668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3562925" y="4383850"/>
              <a:ext cx="131800" cy="167650"/>
            </a:xfrm>
            <a:custGeom>
              <a:avLst/>
              <a:gdLst/>
              <a:ahLst/>
              <a:cxnLst/>
              <a:rect l="l" t="t" r="r" b="b"/>
              <a:pathLst>
                <a:path w="5272" h="6706" extrusionOk="0">
                  <a:moveTo>
                    <a:pt x="2636" y="0"/>
                  </a:moveTo>
                  <a:cubicBezTo>
                    <a:pt x="2036" y="1735"/>
                    <a:pt x="1" y="6705"/>
                    <a:pt x="2636" y="6705"/>
                  </a:cubicBezTo>
                  <a:cubicBezTo>
                    <a:pt x="5271" y="6705"/>
                    <a:pt x="3337" y="1835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4902225" y="4467250"/>
              <a:ext cx="132625" cy="167625"/>
            </a:xfrm>
            <a:custGeom>
              <a:avLst/>
              <a:gdLst/>
              <a:ahLst/>
              <a:cxnLst/>
              <a:rect l="l" t="t" r="r" b="b"/>
              <a:pathLst>
                <a:path w="5305" h="6705" extrusionOk="0">
                  <a:moveTo>
                    <a:pt x="2669" y="0"/>
                  </a:moveTo>
                  <a:cubicBezTo>
                    <a:pt x="2069" y="1735"/>
                    <a:pt x="0" y="6705"/>
                    <a:pt x="2669" y="6705"/>
                  </a:cubicBezTo>
                  <a:cubicBezTo>
                    <a:pt x="5304" y="6705"/>
                    <a:pt x="3370" y="1868"/>
                    <a:pt x="26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527200" y="51544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0"/>
                  </a:moveTo>
                  <a:cubicBezTo>
                    <a:pt x="2002" y="1702"/>
                    <a:pt x="0" y="6538"/>
                    <a:pt x="2569" y="6538"/>
                  </a:cubicBezTo>
                  <a:cubicBezTo>
                    <a:pt x="5137" y="6538"/>
                    <a:pt x="3269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6433425" y="433547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1969" y="1668"/>
                    <a:pt x="1" y="6505"/>
                    <a:pt x="2569" y="6505"/>
                  </a:cubicBezTo>
                  <a:cubicBezTo>
                    <a:pt x="5138" y="6505"/>
                    <a:pt x="3236" y="1769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8765925" y="46990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1969" y="1702"/>
                    <a:pt x="0" y="6505"/>
                    <a:pt x="2569" y="6505"/>
                  </a:cubicBezTo>
                  <a:cubicBezTo>
                    <a:pt x="5137" y="6505"/>
                    <a:pt x="3236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5255075" y="4180375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668"/>
                    <a:pt x="1" y="6505"/>
                    <a:pt x="2569" y="6505"/>
                  </a:cubicBezTo>
                  <a:cubicBezTo>
                    <a:pt x="5138" y="6505"/>
                    <a:pt x="3270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7168125" y="4490600"/>
              <a:ext cx="128450" cy="162625"/>
            </a:xfrm>
            <a:custGeom>
              <a:avLst/>
              <a:gdLst/>
              <a:ahLst/>
              <a:cxnLst/>
              <a:rect l="l" t="t" r="r" b="b"/>
              <a:pathLst>
                <a:path w="5138" h="6505" extrusionOk="0">
                  <a:moveTo>
                    <a:pt x="2569" y="0"/>
                  </a:moveTo>
                  <a:cubicBezTo>
                    <a:pt x="2002" y="1701"/>
                    <a:pt x="0" y="6505"/>
                    <a:pt x="2569" y="6505"/>
                  </a:cubicBezTo>
                  <a:cubicBezTo>
                    <a:pt x="5137" y="6505"/>
                    <a:pt x="3269" y="1801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5957250" y="440970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0"/>
                  </a:moveTo>
                  <a:cubicBezTo>
                    <a:pt x="2002" y="1668"/>
                    <a:pt x="1" y="6505"/>
                    <a:pt x="2569" y="6505"/>
                  </a:cubicBezTo>
                  <a:cubicBezTo>
                    <a:pt x="5138" y="6505"/>
                    <a:pt x="3270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7984525" y="4383850"/>
              <a:ext cx="131800" cy="167650"/>
            </a:xfrm>
            <a:custGeom>
              <a:avLst/>
              <a:gdLst/>
              <a:ahLst/>
              <a:cxnLst/>
              <a:rect l="l" t="t" r="r" b="b"/>
              <a:pathLst>
                <a:path w="5272" h="6706" extrusionOk="0">
                  <a:moveTo>
                    <a:pt x="2636" y="0"/>
                  </a:moveTo>
                  <a:cubicBezTo>
                    <a:pt x="2036" y="1735"/>
                    <a:pt x="1" y="6705"/>
                    <a:pt x="2636" y="6705"/>
                  </a:cubicBezTo>
                  <a:cubicBezTo>
                    <a:pt x="5271" y="6705"/>
                    <a:pt x="3337" y="1835"/>
                    <a:pt x="2636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6948800" y="515440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0"/>
                  </a:moveTo>
                  <a:cubicBezTo>
                    <a:pt x="2002" y="1702"/>
                    <a:pt x="0" y="6538"/>
                    <a:pt x="2569" y="6538"/>
                  </a:cubicBezTo>
                  <a:cubicBezTo>
                    <a:pt x="5137" y="6538"/>
                    <a:pt x="3269" y="1802"/>
                    <a:pt x="2569" y="0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5451150" y="4964050"/>
              <a:ext cx="128450" cy="163475"/>
            </a:xfrm>
            <a:custGeom>
              <a:avLst/>
              <a:gdLst/>
              <a:ahLst/>
              <a:cxnLst/>
              <a:rect l="l" t="t" r="r" b="b"/>
              <a:pathLst>
                <a:path w="5138" h="6539" extrusionOk="0">
                  <a:moveTo>
                    <a:pt x="2569" y="1"/>
                  </a:moveTo>
                  <a:cubicBezTo>
                    <a:pt x="2002" y="1702"/>
                    <a:pt x="1" y="6539"/>
                    <a:pt x="2569" y="6539"/>
                  </a:cubicBezTo>
                  <a:cubicBezTo>
                    <a:pt x="5138" y="6539"/>
                    <a:pt x="3270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5" name="Google Shape;5285;p25"/>
            <p:cNvSpPr/>
            <p:nvPr/>
          </p:nvSpPr>
          <p:spPr>
            <a:xfrm flipH="1">
              <a:off x="1284675" y="4945913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2002" y="1669"/>
                    <a:pt x="1" y="6506"/>
                    <a:pt x="2569" y="6506"/>
                  </a:cubicBezTo>
                  <a:cubicBezTo>
                    <a:pt x="5138" y="6506"/>
                    <a:pt x="3270" y="1769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8137025" y="4935900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1969" y="1669"/>
                    <a:pt x="1" y="6505"/>
                    <a:pt x="2569" y="6505"/>
                  </a:cubicBezTo>
                  <a:cubicBezTo>
                    <a:pt x="5138" y="6505"/>
                    <a:pt x="3237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3721363" y="4892525"/>
              <a:ext cx="128450" cy="162650"/>
            </a:xfrm>
            <a:custGeom>
              <a:avLst/>
              <a:gdLst/>
              <a:ahLst/>
              <a:cxnLst/>
              <a:rect l="l" t="t" r="r" b="b"/>
              <a:pathLst>
                <a:path w="5138" h="6506" extrusionOk="0">
                  <a:moveTo>
                    <a:pt x="2569" y="1"/>
                  </a:moveTo>
                  <a:cubicBezTo>
                    <a:pt x="1969" y="1669"/>
                    <a:pt x="1" y="6505"/>
                    <a:pt x="2569" y="6505"/>
                  </a:cubicBezTo>
                  <a:cubicBezTo>
                    <a:pt x="5138" y="6505"/>
                    <a:pt x="3237" y="1802"/>
                    <a:pt x="2569" y="1"/>
                  </a:cubicBezTo>
                  <a:close/>
                </a:path>
              </a:pathLst>
            </a:custGeom>
            <a:solidFill>
              <a:srgbClr val="191919">
                <a:alpha val="9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288" name="Google Shape;5288;p25"/>
          <p:cNvGrpSpPr/>
          <p:nvPr/>
        </p:nvGrpSpPr>
        <p:grpSpPr>
          <a:xfrm>
            <a:off x="-633791" y="6091670"/>
            <a:ext cx="3519412" cy="1783097"/>
            <a:chOff x="-2125575" y="3574325"/>
            <a:chExt cx="3624275" cy="1836225"/>
          </a:xfrm>
        </p:grpSpPr>
        <p:sp>
          <p:nvSpPr>
            <p:cNvPr id="5289" name="Google Shape;5289;p25"/>
            <p:cNvSpPr/>
            <p:nvPr/>
          </p:nvSpPr>
          <p:spPr>
            <a:xfrm>
              <a:off x="-2125575" y="3857025"/>
              <a:ext cx="1777125" cy="1163775"/>
            </a:xfrm>
            <a:custGeom>
              <a:avLst/>
              <a:gdLst/>
              <a:ahLst/>
              <a:cxnLst/>
              <a:rect l="l" t="t" r="r" b="b"/>
              <a:pathLst>
                <a:path w="71085" h="46551" extrusionOk="0">
                  <a:moveTo>
                    <a:pt x="71051" y="1"/>
                  </a:moveTo>
                  <a:cubicBezTo>
                    <a:pt x="59209" y="601"/>
                    <a:pt x="18213" y="15879"/>
                    <a:pt x="1301" y="29722"/>
                  </a:cubicBezTo>
                  <a:cubicBezTo>
                    <a:pt x="100" y="30723"/>
                    <a:pt x="0" y="32524"/>
                    <a:pt x="1101" y="33625"/>
                  </a:cubicBezTo>
                  <a:cubicBezTo>
                    <a:pt x="3569" y="36060"/>
                    <a:pt x="5371" y="39762"/>
                    <a:pt x="5904" y="44166"/>
                  </a:cubicBezTo>
                  <a:cubicBezTo>
                    <a:pt x="6057" y="45630"/>
                    <a:pt x="7285" y="46551"/>
                    <a:pt x="8555" y="46551"/>
                  </a:cubicBezTo>
                  <a:cubicBezTo>
                    <a:pt x="9222" y="46551"/>
                    <a:pt x="9901" y="46296"/>
                    <a:pt x="10441" y="45733"/>
                  </a:cubicBezTo>
                  <a:cubicBezTo>
                    <a:pt x="24151" y="31390"/>
                    <a:pt x="50203" y="12610"/>
                    <a:pt x="71051" y="568"/>
                  </a:cubicBezTo>
                  <a:cubicBezTo>
                    <a:pt x="71051" y="401"/>
                    <a:pt x="71051" y="201"/>
                    <a:pt x="71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-1877075" y="3871200"/>
              <a:ext cx="1529450" cy="1427300"/>
            </a:xfrm>
            <a:custGeom>
              <a:avLst/>
              <a:gdLst/>
              <a:ahLst/>
              <a:cxnLst/>
              <a:rect l="l" t="t" r="r" b="b"/>
              <a:pathLst>
                <a:path w="61178" h="57092" extrusionOk="0">
                  <a:moveTo>
                    <a:pt x="61111" y="1"/>
                  </a:moveTo>
                  <a:cubicBezTo>
                    <a:pt x="40830" y="11709"/>
                    <a:pt x="15678" y="29789"/>
                    <a:pt x="1668" y="43932"/>
                  </a:cubicBezTo>
                  <a:cubicBezTo>
                    <a:pt x="1" y="45633"/>
                    <a:pt x="1235" y="48435"/>
                    <a:pt x="3603" y="48435"/>
                  </a:cubicBezTo>
                  <a:cubicBezTo>
                    <a:pt x="10441" y="48469"/>
                    <a:pt x="18947" y="51604"/>
                    <a:pt x="23250" y="56208"/>
                  </a:cubicBezTo>
                  <a:cubicBezTo>
                    <a:pt x="23794" y="56806"/>
                    <a:pt x="24517" y="57091"/>
                    <a:pt x="25231" y="57091"/>
                  </a:cubicBezTo>
                  <a:cubicBezTo>
                    <a:pt x="26228" y="57091"/>
                    <a:pt x="27207" y="56537"/>
                    <a:pt x="27654" y="55507"/>
                  </a:cubicBezTo>
                  <a:cubicBezTo>
                    <a:pt x="34525" y="39529"/>
                    <a:pt x="48001" y="18180"/>
                    <a:pt x="61178" y="101"/>
                  </a:cubicBezTo>
                  <a:cubicBezTo>
                    <a:pt x="61144" y="34"/>
                    <a:pt x="61144" y="67"/>
                    <a:pt x="61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-1190400" y="3877050"/>
              <a:ext cx="858600" cy="1520275"/>
            </a:xfrm>
            <a:custGeom>
              <a:avLst/>
              <a:gdLst/>
              <a:ahLst/>
              <a:cxnLst/>
              <a:rect l="l" t="t" r="r" b="b"/>
              <a:pathLst>
                <a:path w="34344" h="60811" extrusionOk="0">
                  <a:moveTo>
                    <a:pt x="33610" y="0"/>
                  </a:moveTo>
                  <a:lnTo>
                    <a:pt x="33610" y="0"/>
                  </a:lnTo>
                  <a:cubicBezTo>
                    <a:pt x="20868" y="17479"/>
                    <a:pt x="7859" y="38027"/>
                    <a:pt x="820" y="53805"/>
                  </a:cubicBezTo>
                  <a:cubicBezTo>
                    <a:pt x="1" y="55627"/>
                    <a:pt x="1392" y="57532"/>
                    <a:pt x="3259" y="57532"/>
                  </a:cubicBezTo>
                  <a:cubicBezTo>
                    <a:pt x="3442" y="57532"/>
                    <a:pt x="3631" y="57514"/>
                    <a:pt x="3823" y="57475"/>
                  </a:cubicBezTo>
                  <a:cubicBezTo>
                    <a:pt x="5960" y="57013"/>
                    <a:pt x="8473" y="56796"/>
                    <a:pt x="11131" y="56796"/>
                  </a:cubicBezTo>
                  <a:cubicBezTo>
                    <a:pt x="17887" y="56796"/>
                    <a:pt x="25582" y="58197"/>
                    <a:pt x="30442" y="60543"/>
                  </a:cubicBezTo>
                  <a:cubicBezTo>
                    <a:pt x="30815" y="60727"/>
                    <a:pt x="31200" y="60811"/>
                    <a:pt x="31574" y="60811"/>
                  </a:cubicBezTo>
                  <a:cubicBezTo>
                    <a:pt x="33038" y="60811"/>
                    <a:pt x="34344" y="59529"/>
                    <a:pt x="34211" y="57908"/>
                  </a:cubicBezTo>
                  <a:cubicBezTo>
                    <a:pt x="32443" y="37794"/>
                    <a:pt x="32777" y="16745"/>
                    <a:pt x="33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-334300" y="3856200"/>
              <a:ext cx="1833000" cy="1095200"/>
            </a:xfrm>
            <a:custGeom>
              <a:avLst/>
              <a:gdLst/>
              <a:ahLst/>
              <a:cxnLst/>
              <a:rect l="l" t="t" r="r" b="b"/>
              <a:pathLst>
                <a:path w="73320" h="43808" extrusionOk="0">
                  <a:moveTo>
                    <a:pt x="100" y="0"/>
                  </a:moveTo>
                  <a:lnTo>
                    <a:pt x="0" y="334"/>
                  </a:lnTo>
                  <a:cubicBezTo>
                    <a:pt x="23450" y="12276"/>
                    <a:pt x="51837" y="29588"/>
                    <a:pt x="67248" y="43131"/>
                  </a:cubicBezTo>
                  <a:cubicBezTo>
                    <a:pt x="67767" y="43597"/>
                    <a:pt x="68383" y="43807"/>
                    <a:pt x="68988" y="43807"/>
                  </a:cubicBezTo>
                  <a:cubicBezTo>
                    <a:pt x="70289" y="43807"/>
                    <a:pt x="71538" y="42833"/>
                    <a:pt x="71651" y="41330"/>
                  </a:cubicBezTo>
                  <a:cubicBezTo>
                    <a:pt x="71818" y="38961"/>
                    <a:pt x="72218" y="36326"/>
                    <a:pt x="72986" y="34125"/>
                  </a:cubicBezTo>
                  <a:cubicBezTo>
                    <a:pt x="73319" y="33091"/>
                    <a:pt x="73052" y="31956"/>
                    <a:pt x="72252" y="31256"/>
                  </a:cubicBezTo>
                  <a:cubicBezTo>
                    <a:pt x="56274" y="16712"/>
                    <a:pt x="11275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-338475" y="3862875"/>
              <a:ext cx="1687900" cy="1388950"/>
            </a:xfrm>
            <a:custGeom>
              <a:avLst/>
              <a:gdLst/>
              <a:ahLst/>
              <a:cxnLst/>
              <a:rect l="l" t="t" r="r" b="b"/>
              <a:pathLst>
                <a:path w="67516" h="55558" extrusionOk="0">
                  <a:moveTo>
                    <a:pt x="67" y="0"/>
                  </a:moveTo>
                  <a:cubicBezTo>
                    <a:pt x="34" y="67"/>
                    <a:pt x="34" y="33"/>
                    <a:pt x="0" y="67"/>
                  </a:cubicBezTo>
                  <a:cubicBezTo>
                    <a:pt x="16979" y="16979"/>
                    <a:pt x="36593" y="38361"/>
                    <a:pt x="44466" y="54072"/>
                  </a:cubicBezTo>
                  <a:cubicBezTo>
                    <a:pt x="44945" y="55049"/>
                    <a:pt x="45883" y="55558"/>
                    <a:pt x="46835" y="55558"/>
                  </a:cubicBezTo>
                  <a:cubicBezTo>
                    <a:pt x="47605" y="55558"/>
                    <a:pt x="48384" y="55225"/>
                    <a:pt x="48935" y="54539"/>
                  </a:cubicBezTo>
                  <a:cubicBezTo>
                    <a:pt x="53238" y="49135"/>
                    <a:pt x="58676" y="46367"/>
                    <a:pt x="64080" y="46033"/>
                  </a:cubicBezTo>
                  <a:cubicBezTo>
                    <a:pt x="66481" y="45900"/>
                    <a:pt x="67515" y="42931"/>
                    <a:pt x="65681" y="41363"/>
                  </a:cubicBezTo>
                  <a:cubicBezTo>
                    <a:pt x="49936" y="28053"/>
                    <a:pt x="22650" y="11508"/>
                    <a:pt x="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-379350" y="3864525"/>
              <a:ext cx="1148675" cy="1546025"/>
            </a:xfrm>
            <a:custGeom>
              <a:avLst/>
              <a:gdLst/>
              <a:ahLst/>
              <a:cxnLst/>
              <a:rect l="l" t="t" r="r" b="b"/>
              <a:pathLst>
                <a:path w="45947" h="61841" extrusionOk="0">
                  <a:moveTo>
                    <a:pt x="1635" y="1"/>
                  </a:moveTo>
                  <a:cubicBezTo>
                    <a:pt x="1602" y="34"/>
                    <a:pt x="1569" y="34"/>
                    <a:pt x="1502" y="34"/>
                  </a:cubicBezTo>
                  <a:cubicBezTo>
                    <a:pt x="1402" y="168"/>
                    <a:pt x="1302" y="334"/>
                    <a:pt x="1168" y="501"/>
                  </a:cubicBezTo>
                  <a:cubicBezTo>
                    <a:pt x="301" y="17547"/>
                    <a:pt x="1" y="38995"/>
                    <a:pt x="1869" y="59443"/>
                  </a:cubicBezTo>
                  <a:cubicBezTo>
                    <a:pt x="1989" y="60884"/>
                    <a:pt x="3215" y="61841"/>
                    <a:pt x="4515" y="61841"/>
                  </a:cubicBezTo>
                  <a:cubicBezTo>
                    <a:pt x="5021" y="61841"/>
                    <a:pt x="5538" y="61696"/>
                    <a:pt x="6005" y="61378"/>
                  </a:cubicBezTo>
                  <a:cubicBezTo>
                    <a:pt x="12280" y="57075"/>
                    <a:pt x="22400" y="54418"/>
                    <a:pt x="31722" y="54418"/>
                  </a:cubicBezTo>
                  <a:cubicBezTo>
                    <a:pt x="35335" y="54418"/>
                    <a:pt x="38828" y="54817"/>
                    <a:pt x="41931" y="55674"/>
                  </a:cubicBezTo>
                  <a:cubicBezTo>
                    <a:pt x="42172" y="55738"/>
                    <a:pt x="42409" y="55768"/>
                    <a:pt x="42637" y="55768"/>
                  </a:cubicBezTo>
                  <a:cubicBezTo>
                    <a:pt x="44562" y="55768"/>
                    <a:pt x="45947" y="53653"/>
                    <a:pt x="44933" y="51805"/>
                  </a:cubicBezTo>
                  <a:cubicBezTo>
                    <a:pt x="36427" y="36360"/>
                    <a:pt x="17847" y="16112"/>
                    <a:pt x="1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295" name="Google Shape;5295;p25"/>
            <p:cNvGrpSpPr/>
            <p:nvPr/>
          </p:nvGrpSpPr>
          <p:grpSpPr>
            <a:xfrm>
              <a:off x="-2125575" y="3574325"/>
              <a:ext cx="3624275" cy="1836225"/>
              <a:chOff x="-4100775" y="3456250"/>
              <a:chExt cx="3624275" cy="1836225"/>
            </a:xfrm>
          </p:grpSpPr>
          <p:sp>
            <p:nvSpPr>
              <p:cNvPr id="5296" name="Google Shape;5296;p25"/>
              <p:cNvSpPr/>
              <p:nvPr/>
            </p:nvSpPr>
            <p:spPr>
              <a:xfrm>
                <a:off x="-4100775" y="3738950"/>
                <a:ext cx="1777125" cy="1163775"/>
              </a:xfrm>
              <a:custGeom>
                <a:avLst/>
                <a:gdLst/>
                <a:ahLst/>
                <a:cxnLst/>
                <a:rect l="l" t="t" r="r" b="b"/>
                <a:pathLst>
                  <a:path w="71085" h="46551" extrusionOk="0">
                    <a:moveTo>
                      <a:pt x="71051" y="1"/>
                    </a:moveTo>
                    <a:cubicBezTo>
                      <a:pt x="59209" y="601"/>
                      <a:pt x="18213" y="15879"/>
                      <a:pt x="1301" y="29722"/>
                    </a:cubicBezTo>
                    <a:cubicBezTo>
                      <a:pt x="100" y="30723"/>
                      <a:pt x="0" y="32524"/>
                      <a:pt x="1101" y="33625"/>
                    </a:cubicBezTo>
                    <a:cubicBezTo>
                      <a:pt x="3569" y="36060"/>
                      <a:pt x="5371" y="39762"/>
                      <a:pt x="5904" y="44166"/>
                    </a:cubicBezTo>
                    <a:cubicBezTo>
                      <a:pt x="6057" y="45630"/>
                      <a:pt x="7285" y="46551"/>
                      <a:pt x="8555" y="46551"/>
                    </a:cubicBezTo>
                    <a:cubicBezTo>
                      <a:pt x="9222" y="46551"/>
                      <a:pt x="9901" y="46296"/>
                      <a:pt x="10441" y="45733"/>
                    </a:cubicBezTo>
                    <a:cubicBezTo>
                      <a:pt x="24151" y="31390"/>
                      <a:pt x="50203" y="12610"/>
                      <a:pt x="71051" y="568"/>
                    </a:cubicBezTo>
                    <a:cubicBezTo>
                      <a:pt x="71051" y="401"/>
                      <a:pt x="71051" y="201"/>
                      <a:pt x="71084" y="1"/>
                    </a:cubicBezTo>
                    <a:close/>
                  </a:path>
                </a:pathLst>
              </a:custGeom>
              <a:solidFill>
                <a:srgbClr val="191919">
                  <a:alpha val="28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7" name="Google Shape;5297;p25"/>
              <p:cNvSpPr/>
              <p:nvPr/>
            </p:nvSpPr>
            <p:spPr>
              <a:xfrm>
                <a:off x="-3852275" y="3753125"/>
                <a:ext cx="1529450" cy="1427300"/>
              </a:xfrm>
              <a:custGeom>
                <a:avLst/>
                <a:gdLst/>
                <a:ahLst/>
                <a:cxnLst/>
                <a:rect l="l" t="t" r="r" b="b"/>
                <a:pathLst>
                  <a:path w="61178" h="57092" extrusionOk="0">
                    <a:moveTo>
                      <a:pt x="61111" y="1"/>
                    </a:moveTo>
                    <a:cubicBezTo>
                      <a:pt x="40830" y="11709"/>
                      <a:pt x="15678" y="29789"/>
                      <a:pt x="1668" y="43932"/>
                    </a:cubicBezTo>
                    <a:cubicBezTo>
                      <a:pt x="1" y="45633"/>
                      <a:pt x="1235" y="48435"/>
                      <a:pt x="3603" y="48435"/>
                    </a:cubicBezTo>
                    <a:cubicBezTo>
                      <a:pt x="10441" y="48469"/>
                      <a:pt x="18947" y="51604"/>
                      <a:pt x="23250" y="56208"/>
                    </a:cubicBezTo>
                    <a:cubicBezTo>
                      <a:pt x="23794" y="56806"/>
                      <a:pt x="24517" y="57091"/>
                      <a:pt x="25231" y="57091"/>
                    </a:cubicBezTo>
                    <a:cubicBezTo>
                      <a:pt x="26228" y="57091"/>
                      <a:pt x="27207" y="56537"/>
                      <a:pt x="27654" y="55507"/>
                    </a:cubicBezTo>
                    <a:cubicBezTo>
                      <a:pt x="34525" y="39529"/>
                      <a:pt x="48001" y="18180"/>
                      <a:pt x="61178" y="101"/>
                    </a:cubicBezTo>
                    <a:cubicBezTo>
                      <a:pt x="61144" y="34"/>
                      <a:pt x="61144" y="67"/>
                      <a:pt x="61111" y="1"/>
                    </a:cubicBezTo>
                    <a:close/>
                  </a:path>
                </a:pathLst>
              </a:custGeom>
              <a:solidFill>
                <a:srgbClr val="191919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8" name="Google Shape;5298;p25"/>
              <p:cNvSpPr/>
              <p:nvPr/>
            </p:nvSpPr>
            <p:spPr>
              <a:xfrm>
                <a:off x="-3165600" y="3758975"/>
                <a:ext cx="858600" cy="1520275"/>
              </a:xfrm>
              <a:custGeom>
                <a:avLst/>
                <a:gdLst/>
                <a:ahLst/>
                <a:cxnLst/>
                <a:rect l="l" t="t" r="r" b="b"/>
                <a:pathLst>
                  <a:path w="34344" h="60811" extrusionOk="0">
                    <a:moveTo>
                      <a:pt x="33610" y="0"/>
                    </a:moveTo>
                    <a:lnTo>
                      <a:pt x="33610" y="0"/>
                    </a:lnTo>
                    <a:cubicBezTo>
                      <a:pt x="20868" y="17479"/>
                      <a:pt x="7859" y="38027"/>
                      <a:pt x="820" y="53805"/>
                    </a:cubicBezTo>
                    <a:cubicBezTo>
                      <a:pt x="1" y="55627"/>
                      <a:pt x="1392" y="57532"/>
                      <a:pt x="3259" y="57532"/>
                    </a:cubicBezTo>
                    <a:cubicBezTo>
                      <a:pt x="3442" y="57532"/>
                      <a:pt x="3631" y="57514"/>
                      <a:pt x="3823" y="57475"/>
                    </a:cubicBezTo>
                    <a:cubicBezTo>
                      <a:pt x="5960" y="57013"/>
                      <a:pt x="8473" y="56796"/>
                      <a:pt x="11131" y="56796"/>
                    </a:cubicBezTo>
                    <a:cubicBezTo>
                      <a:pt x="17887" y="56796"/>
                      <a:pt x="25582" y="58197"/>
                      <a:pt x="30442" y="60543"/>
                    </a:cubicBezTo>
                    <a:cubicBezTo>
                      <a:pt x="30815" y="60727"/>
                      <a:pt x="31200" y="60811"/>
                      <a:pt x="31574" y="60811"/>
                    </a:cubicBezTo>
                    <a:cubicBezTo>
                      <a:pt x="33038" y="60811"/>
                      <a:pt x="34344" y="59529"/>
                      <a:pt x="34211" y="57908"/>
                    </a:cubicBezTo>
                    <a:cubicBezTo>
                      <a:pt x="32443" y="37794"/>
                      <a:pt x="32777" y="16745"/>
                      <a:pt x="33610" y="0"/>
                    </a:cubicBezTo>
                    <a:close/>
                  </a:path>
                </a:pathLst>
              </a:custGeom>
              <a:solidFill>
                <a:srgbClr val="191919">
                  <a:alpha val="15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9" name="Google Shape;5299;p25"/>
              <p:cNvSpPr/>
              <p:nvPr/>
            </p:nvSpPr>
            <p:spPr>
              <a:xfrm>
                <a:off x="-2309500" y="3738125"/>
                <a:ext cx="1833000" cy="1095200"/>
              </a:xfrm>
              <a:custGeom>
                <a:avLst/>
                <a:gdLst/>
                <a:ahLst/>
                <a:cxnLst/>
                <a:rect l="l" t="t" r="r" b="b"/>
                <a:pathLst>
                  <a:path w="73320" h="43808" extrusionOk="0">
                    <a:moveTo>
                      <a:pt x="100" y="0"/>
                    </a:moveTo>
                    <a:lnTo>
                      <a:pt x="0" y="334"/>
                    </a:lnTo>
                    <a:cubicBezTo>
                      <a:pt x="23450" y="12276"/>
                      <a:pt x="51837" y="29588"/>
                      <a:pt x="67248" y="43131"/>
                    </a:cubicBezTo>
                    <a:cubicBezTo>
                      <a:pt x="67767" y="43597"/>
                      <a:pt x="68383" y="43807"/>
                      <a:pt x="68988" y="43807"/>
                    </a:cubicBezTo>
                    <a:cubicBezTo>
                      <a:pt x="70289" y="43807"/>
                      <a:pt x="71538" y="42833"/>
                      <a:pt x="71651" y="41330"/>
                    </a:cubicBezTo>
                    <a:cubicBezTo>
                      <a:pt x="71818" y="38961"/>
                      <a:pt x="72218" y="36326"/>
                      <a:pt x="72986" y="34125"/>
                    </a:cubicBezTo>
                    <a:cubicBezTo>
                      <a:pt x="73319" y="33091"/>
                      <a:pt x="73052" y="31956"/>
                      <a:pt x="72252" y="31256"/>
                    </a:cubicBezTo>
                    <a:cubicBezTo>
                      <a:pt x="56274" y="16712"/>
                      <a:pt x="11275" y="0"/>
                      <a:pt x="100" y="0"/>
                    </a:cubicBezTo>
                    <a:close/>
                  </a:path>
                </a:pathLst>
              </a:custGeom>
              <a:solidFill>
                <a:srgbClr val="191919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00" name="Google Shape;5300;p25"/>
              <p:cNvSpPr/>
              <p:nvPr/>
            </p:nvSpPr>
            <p:spPr>
              <a:xfrm>
                <a:off x="-2313675" y="3744800"/>
                <a:ext cx="1687900" cy="1388950"/>
              </a:xfrm>
              <a:custGeom>
                <a:avLst/>
                <a:gdLst/>
                <a:ahLst/>
                <a:cxnLst/>
                <a:rect l="l" t="t" r="r" b="b"/>
                <a:pathLst>
                  <a:path w="67516" h="55558" extrusionOk="0">
                    <a:moveTo>
                      <a:pt x="67" y="0"/>
                    </a:moveTo>
                    <a:cubicBezTo>
                      <a:pt x="34" y="67"/>
                      <a:pt x="34" y="33"/>
                      <a:pt x="0" y="67"/>
                    </a:cubicBezTo>
                    <a:cubicBezTo>
                      <a:pt x="16979" y="16979"/>
                      <a:pt x="36593" y="38361"/>
                      <a:pt x="44466" y="54072"/>
                    </a:cubicBezTo>
                    <a:cubicBezTo>
                      <a:pt x="44945" y="55049"/>
                      <a:pt x="45883" y="55558"/>
                      <a:pt x="46835" y="55558"/>
                    </a:cubicBezTo>
                    <a:cubicBezTo>
                      <a:pt x="47605" y="55558"/>
                      <a:pt x="48384" y="55225"/>
                      <a:pt x="48935" y="54539"/>
                    </a:cubicBezTo>
                    <a:cubicBezTo>
                      <a:pt x="53238" y="49135"/>
                      <a:pt x="58676" y="46367"/>
                      <a:pt x="64080" y="46033"/>
                    </a:cubicBezTo>
                    <a:cubicBezTo>
                      <a:pt x="66481" y="45900"/>
                      <a:pt x="67515" y="42931"/>
                      <a:pt x="65681" y="41363"/>
                    </a:cubicBezTo>
                    <a:cubicBezTo>
                      <a:pt x="49936" y="28053"/>
                      <a:pt x="22650" y="11508"/>
                      <a:pt x="67" y="0"/>
                    </a:cubicBezTo>
                    <a:close/>
                  </a:path>
                </a:pathLst>
              </a:custGeom>
              <a:solidFill>
                <a:srgbClr val="191919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01" name="Google Shape;5301;p25"/>
              <p:cNvSpPr/>
              <p:nvPr/>
            </p:nvSpPr>
            <p:spPr>
              <a:xfrm>
                <a:off x="-2354550" y="3746450"/>
                <a:ext cx="1148675" cy="1546025"/>
              </a:xfrm>
              <a:custGeom>
                <a:avLst/>
                <a:gdLst/>
                <a:ahLst/>
                <a:cxnLst/>
                <a:rect l="l" t="t" r="r" b="b"/>
                <a:pathLst>
                  <a:path w="45947" h="61841" extrusionOk="0">
                    <a:moveTo>
                      <a:pt x="1635" y="1"/>
                    </a:moveTo>
                    <a:cubicBezTo>
                      <a:pt x="1602" y="34"/>
                      <a:pt x="1569" y="34"/>
                      <a:pt x="1502" y="34"/>
                    </a:cubicBezTo>
                    <a:cubicBezTo>
                      <a:pt x="1402" y="168"/>
                      <a:pt x="1302" y="334"/>
                      <a:pt x="1168" y="501"/>
                    </a:cubicBezTo>
                    <a:cubicBezTo>
                      <a:pt x="301" y="17547"/>
                      <a:pt x="1" y="38995"/>
                      <a:pt x="1869" y="59443"/>
                    </a:cubicBezTo>
                    <a:cubicBezTo>
                      <a:pt x="1989" y="60884"/>
                      <a:pt x="3215" y="61841"/>
                      <a:pt x="4515" y="61841"/>
                    </a:cubicBezTo>
                    <a:cubicBezTo>
                      <a:pt x="5021" y="61841"/>
                      <a:pt x="5538" y="61696"/>
                      <a:pt x="6005" y="61378"/>
                    </a:cubicBezTo>
                    <a:cubicBezTo>
                      <a:pt x="12280" y="57075"/>
                      <a:pt x="22400" y="54418"/>
                      <a:pt x="31722" y="54418"/>
                    </a:cubicBezTo>
                    <a:cubicBezTo>
                      <a:pt x="35335" y="54418"/>
                      <a:pt x="38828" y="54817"/>
                      <a:pt x="41931" y="55674"/>
                    </a:cubicBezTo>
                    <a:cubicBezTo>
                      <a:pt x="42172" y="55738"/>
                      <a:pt x="42409" y="55768"/>
                      <a:pt x="42637" y="55768"/>
                    </a:cubicBezTo>
                    <a:cubicBezTo>
                      <a:pt x="44562" y="55768"/>
                      <a:pt x="45947" y="53653"/>
                      <a:pt x="44933" y="51805"/>
                    </a:cubicBezTo>
                    <a:cubicBezTo>
                      <a:pt x="36427" y="36360"/>
                      <a:pt x="17847" y="16112"/>
                      <a:pt x="1635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02" name="Google Shape;5302;p25"/>
              <p:cNvSpPr/>
              <p:nvPr/>
            </p:nvSpPr>
            <p:spPr>
              <a:xfrm>
                <a:off x="-4100775" y="3738950"/>
                <a:ext cx="2249125" cy="1553525"/>
              </a:xfrm>
              <a:custGeom>
                <a:avLst/>
                <a:gdLst/>
                <a:ahLst/>
                <a:cxnLst/>
                <a:rect l="l" t="t" r="r" b="b"/>
                <a:pathLst>
                  <a:path w="89965" h="62141" extrusionOk="0">
                    <a:moveTo>
                      <a:pt x="71585" y="58242"/>
                    </a:moveTo>
                    <a:lnTo>
                      <a:pt x="71585" y="58242"/>
                    </a:lnTo>
                    <a:cubicBezTo>
                      <a:pt x="71590" y="58323"/>
                      <a:pt x="71595" y="58404"/>
                      <a:pt x="71601" y="58485"/>
                    </a:cubicBezTo>
                    <a:lnTo>
                      <a:pt x="71601" y="58485"/>
                    </a:lnTo>
                    <a:cubicBezTo>
                      <a:pt x="71593" y="58407"/>
                      <a:pt x="71585" y="58324"/>
                      <a:pt x="71585" y="58242"/>
                    </a:cubicBezTo>
                    <a:close/>
                    <a:moveTo>
                      <a:pt x="71017" y="1"/>
                    </a:moveTo>
                    <a:lnTo>
                      <a:pt x="71017" y="1"/>
                    </a:lnTo>
                    <a:cubicBezTo>
                      <a:pt x="59142" y="634"/>
                      <a:pt x="18180" y="15879"/>
                      <a:pt x="1301" y="29722"/>
                    </a:cubicBezTo>
                    <a:cubicBezTo>
                      <a:pt x="100" y="30723"/>
                      <a:pt x="0" y="32524"/>
                      <a:pt x="1101" y="33625"/>
                    </a:cubicBezTo>
                    <a:cubicBezTo>
                      <a:pt x="3569" y="36060"/>
                      <a:pt x="5371" y="39762"/>
                      <a:pt x="5871" y="44166"/>
                    </a:cubicBezTo>
                    <a:cubicBezTo>
                      <a:pt x="6046" y="45630"/>
                      <a:pt x="7281" y="46551"/>
                      <a:pt x="8544" y="46551"/>
                    </a:cubicBezTo>
                    <a:cubicBezTo>
                      <a:pt x="9208" y="46551"/>
                      <a:pt x="9879" y="46296"/>
                      <a:pt x="10408" y="45733"/>
                    </a:cubicBezTo>
                    <a:cubicBezTo>
                      <a:pt x="10808" y="45333"/>
                      <a:pt x="11208" y="44933"/>
                      <a:pt x="11608" y="44532"/>
                    </a:cubicBezTo>
                    <a:lnTo>
                      <a:pt x="11608" y="44532"/>
                    </a:lnTo>
                    <a:cubicBezTo>
                      <a:pt x="9974" y="46200"/>
                      <a:pt x="11175" y="49002"/>
                      <a:pt x="13543" y="49002"/>
                    </a:cubicBezTo>
                    <a:cubicBezTo>
                      <a:pt x="20381" y="49036"/>
                      <a:pt x="28887" y="52171"/>
                      <a:pt x="33190" y="56775"/>
                    </a:cubicBezTo>
                    <a:cubicBezTo>
                      <a:pt x="33734" y="57373"/>
                      <a:pt x="34457" y="57658"/>
                      <a:pt x="35171" y="57658"/>
                    </a:cubicBezTo>
                    <a:cubicBezTo>
                      <a:pt x="36168" y="57658"/>
                      <a:pt x="37147" y="57104"/>
                      <a:pt x="37594" y="56074"/>
                    </a:cubicBezTo>
                    <a:cubicBezTo>
                      <a:pt x="37794" y="55574"/>
                      <a:pt x="37994" y="55107"/>
                      <a:pt x="38227" y="54606"/>
                    </a:cubicBezTo>
                    <a:lnTo>
                      <a:pt x="38227" y="54606"/>
                    </a:lnTo>
                    <a:cubicBezTo>
                      <a:pt x="37408" y="56428"/>
                      <a:pt x="38799" y="58333"/>
                      <a:pt x="40666" y="58333"/>
                    </a:cubicBezTo>
                    <a:cubicBezTo>
                      <a:pt x="40849" y="58333"/>
                      <a:pt x="41038" y="58315"/>
                      <a:pt x="41230" y="58276"/>
                    </a:cubicBezTo>
                    <a:cubicBezTo>
                      <a:pt x="43367" y="57814"/>
                      <a:pt x="45880" y="57597"/>
                      <a:pt x="48538" y="57597"/>
                    </a:cubicBezTo>
                    <a:cubicBezTo>
                      <a:pt x="55294" y="57597"/>
                      <a:pt x="62989" y="58998"/>
                      <a:pt x="67849" y="61344"/>
                    </a:cubicBezTo>
                    <a:cubicBezTo>
                      <a:pt x="68217" y="61519"/>
                      <a:pt x="68597" y="61599"/>
                      <a:pt x="68967" y="61599"/>
                    </a:cubicBezTo>
                    <a:cubicBezTo>
                      <a:pt x="70405" y="61599"/>
                      <a:pt x="71694" y="60389"/>
                      <a:pt x="71625" y="58814"/>
                    </a:cubicBezTo>
                    <a:lnTo>
                      <a:pt x="71625" y="58814"/>
                    </a:lnTo>
                    <a:cubicBezTo>
                      <a:pt x="71648" y="59124"/>
                      <a:pt x="71677" y="59434"/>
                      <a:pt x="71718" y="59743"/>
                    </a:cubicBezTo>
                    <a:cubicBezTo>
                      <a:pt x="71838" y="61184"/>
                      <a:pt x="73064" y="62141"/>
                      <a:pt x="74364" y="62141"/>
                    </a:cubicBezTo>
                    <a:cubicBezTo>
                      <a:pt x="74870" y="62141"/>
                      <a:pt x="75387" y="61996"/>
                      <a:pt x="75854" y="61678"/>
                    </a:cubicBezTo>
                    <a:cubicBezTo>
                      <a:pt x="79557" y="59143"/>
                      <a:pt x="84560" y="57175"/>
                      <a:pt x="89964" y="56007"/>
                    </a:cubicBezTo>
                    <a:cubicBezTo>
                      <a:pt x="89764" y="55974"/>
                      <a:pt x="89531" y="55874"/>
                      <a:pt x="89331" y="55774"/>
                    </a:cubicBezTo>
                    <a:cubicBezTo>
                      <a:pt x="84466" y="53426"/>
                      <a:pt x="76762" y="52041"/>
                      <a:pt x="70001" y="52041"/>
                    </a:cubicBezTo>
                    <a:cubicBezTo>
                      <a:pt x="67350" y="52041"/>
                      <a:pt x="64844" y="52254"/>
                      <a:pt x="62712" y="52705"/>
                    </a:cubicBezTo>
                    <a:cubicBezTo>
                      <a:pt x="62205" y="52816"/>
                      <a:pt x="61561" y="52870"/>
                      <a:pt x="60853" y="52870"/>
                    </a:cubicBezTo>
                    <a:cubicBezTo>
                      <a:pt x="58578" y="52870"/>
                      <a:pt x="55657" y="52306"/>
                      <a:pt x="54639" y="51237"/>
                    </a:cubicBezTo>
                    <a:cubicBezTo>
                      <a:pt x="50369" y="46601"/>
                      <a:pt x="41830" y="43498"/>
                      <a:pt x="35025" y="43465"/>
                    </a:cubicBezTo>
                    <a:cubicBezTo>
                      <a:pt x="32657" y="43465"/>
                      <a:pt x="27620" y="40863"/>
                      <a:pt x="27353" y="38628"/>
                    </a:cubicBezTo>
                    <a:cubicBezTo>
                      <a:pt x="26853" y="34225"/>
                      <a:pt x="25051" y="30522"/>
                      <a:pt x="22550" y="28054"/>
                    </a:cubicBezTo>
                    <a:cubicBezTo>
                      <a:pt x="21449" y="26987"/>
                      <a:pt x="21582" y="25152"/>
                      <a:pt x="22783" y="24185"/>
                    </a:cubicBezTo>
                    <a:cubicBezTo>
                      <a:pt x="33624" y="15278"/>
                      <a:pt x="54406" y="5805"/>
                      <a:pt x="71017" y="1"/>
                    </a:cubicBezTo>
                    <a:close/>
                  </a:path>
                </a:pathLst>
              </a:custGeom>
              <a:solidFill>
                <a:srgbClr val="191919">
                  <a:alpha val="28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03" name="Google Shape;5303;p25"/>
              <p:cNvSpPr/>
              <p:nvPr/>
            </p:nvSpPr>
            <p:spPr>
              <a:xfrm>
                <a:off x="-2392900" y="3456250"/>
                <a:ext cx="184325" cy="255200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10208" extrusionOk="0">
                    <a:moveTo>
                      <a:pt x="3670" y="0"/>
                    </a:moveTo>
                    <a:cubicBezTo>
                      <a:pt x="1835" y="0"/>
                      <a:pt x="1" y="10208"/>
                      <a:pt x="1" y="10208"/>
                    </a:cubicBezTo>
                    <a:lnTo>
                      <a:pt x="7372" y="10208"/>
                    </a:lnTo>
                    <a:cubicBezTo>
                      <a:pt x="7372" y="10208"/>
                      <a:pt x="5538" y="0"/>
                      <a:pt x="3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04" name="Google Shape;5304;p25"/>
              <p:cNvSpPr/>
              <p:nvPr/>
            </p:nvSpPr>
            <p:spPr>
              <a:xfrm>
                <a:off x="-2447950" y="3655550"/>
                <a:ext cx="293575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11743" h="4471" extrusionOk="0">
                    <a:moveTo>
                      <a:pt x="2002" y="1"/>
                    </a:moveTo>
                    <a:cubicBezTo>
                      <a:pt x="902" y="1"/>
                      <a:pt x="1" y="902"/>
                      <a:pt x="1" y="2002"/>
                    </a:cubicBezTo>
                    <a:lnTo>
                      <a:pt x="1" y="2469"/>
                    </a:lnTo>
                    <a:cubicBezTo>
                      <a:pt x="1" y="3570"/>
                      <a:pt x="902" y="4471"/>
                      <a:pt x="2002" y="4471"/>
                    </a:cubicBezTo>
                    <a:lnTo>
                      <a:pt x="9741" y="4471"/>
                    </a:lnTo>
                    <a:cubicBezTo>
                      <a:pt x="10875" y="4471"/>
                      <a:pt x="11743" y="3570"/>
                      <a:pt x="11743" y="2469"/>
                    </a:cubicBezTo>
                    <a:lnTo>
                      <a:pt x="11743" y="2002"/>
                    </a:lnTo>
                    <a:cubicBezTo>
                      <a:pt x="11743" y="902"/>
                      <a:pt x="10875" y="1"/>
                      <a:pt x="97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305" name="Google Shape;5305;p25"/>
          <p:cNvGrpSpPr/>
          <p:nvPr/>
        </p:nvGrpSpPr>
        <p:grpSpPr>
          <a:xfrm>
            <a:off x="662339" y="5969758"/>
            <a:ext cx="3519412" cy="1783097"/>
            <a:chOff x="-939100" y="529913"/>
            <a:chExt cx="3624275" cy="1836225"/>
          </a:xfrm>
        </p:grpSpPr>
        <p:sp>
          <p:nvSpPr>
            <p:cNvPr id="5306" name="Google Shape;5306;p25"/>
            <p:cNvSpPr/>
            <p:nvPr/>
          </p:nvSpPr>
          <p:spPr>
            <a:xfrm>
              <a:off x="-939100" y="812613"/>
              <a:ext cx="1777125" cy="1163775"/>
            </a:xfrm>
            <a:custGeom>
              <a:avLst/>
              <a:gdLst/>
              <a:ahLst/>
              <a:cxnLst/>
              <a:rect l="l" t="t" r="r" b="b"/>
              <a:pathLst>
                <a:path w="71085" h="46551" extrusionOk="0">
                  <a:moveTo>
                    <a:pt x="71051" y="1"/>
                  </a:moveTo>
                  <a:cubicBezTo>
                    <a:pt x="59209" y="601"/>
                    <a:pt x="18213" y="15879"/>
                    <a:pt x="1301" y="29722"/>
                  </a:cubicBezTo>
                  <a:cubicBezTo>
                    <a:pt x="100" y="30723"/>
                    <a:pt x="0" y="32524"/>
                    <a:pt x="1101" y="33625"/>
                  </a:cubicBezTo>
                  <a:cubicBezTo>
                    <a:pt x="3569" y="36060"/>
                    <a:pt x="5371" y="39762"/>
                    <a:pt x="5904" y="44166"/>
                  </a:cubicBezTo>
                  <a:cubicBezTo>
                    <a:pt x="6057" y="45630"/>
                    <a:pt x="7285" y="46551"/>
                    <a:pt x="8555" y="46551"/>
                  </a:cubicBezTo>
                  <a:cubicBezTo>
                    <a:pt x="9222" y="46551"/>
                    <a:pt x="9901" y="46296"/>
                    <a:pt x="10441" y="45733"/>
                  </a:cubicBezTo>
                  <a:cubicBezTo>
                    <a:pt x="24151" y="31390"/>
                    <a:pt x="50203" y="12610"/>
                    <a:pt x="71051" y="568"/>
                  </a:cubicBezTo>
                  <a:cubicBezTo>
                    <a:pt x="71051" y="401"/>
                    <a:pt x="71051" y="201"/>
                    <a:pt x="71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-690600" y="826788"/>
              <a:ext cx="1529450" cy="1427300"/>
            </a:xfrm>
            <a:custGeom>
              <a:avLst/>
              <a:gdLst/>
              <a:ahLst/>
              <a:cxnLst/>
              <a:rect l="l" t="t" r="r" b="b"/>
              <a:pathLst>
                <a:path w="61178" h="57092" extrusionOk="0">
                  <a:moveTo>
                    <a:pt x="61111" y="1"/>
                  </a:moveTo>
                  <a:cubicBezTo>
                    <a:pt x="40830" y="11709"/>
                    <a:pt x="15678" y="29789"/>
                    <a:pt x="1668" y="43932"/>
                  </a:cubicBezTo>
                  <a:cubicBezTo>
                    <a:pt x="1" y="45633"/>
                    <a:pt x="1235" y="48435"/>
                    <a:pt x="3603" y="48435"/>
                  </a:cubicBezTo>
                  <a:cubicBezTo>
                    <a:pt x="10441" y="48469"/>
                    <a:pt x="18947" y="51604"/>
                    <a:pt x="23250" y="56208"/>
                  </a:cubicBezTo>
                  <a:cubicBezTo>
                    <a:pt x="23794" y="56806"/>
                    <a:pt x="24517" y="57091"/>
                    <a:pt x="25231" y="57091"/>
                  </a:cubicBezTo>
                  <a:cubicBezTo>
                    <a:pt x="26228" y="57091"/>
                    <a:pt x="27207" y="56537"/>
                    <a:pt x="27654" y="55507"/>
                  </a:cubicBezTo>
                  <a:cubicBezTo>
                    <a:pt x="34525" y="39529"/>
                    <a:pt x="48001" y="18180"/>
                    <a:pt x="61178" y="101"/>
                  </a:cubicBezTo>
                  <a:cubicBezTo>
                    <a:pt x="61144" y="34"/>
                    <a:pt x="61144" y="67"/>
                    <a:pt x="61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-3925" y="832638"/>
              <a:ext cx="858600" cy="1520275"/>
            </a:xfrm>
            <a:custGeom>
              <a:avLst/>
              <a:gdLst/>
              <a:ahLst/>
              <a:cxnLst/>
              <a:rect l="l" t="t" r="r" b="b"/>
              <a:pathLst>
                <a:path w="34344" h="60811" extrusionOk="0">
                  <a:moveTo>
                    <a:pt x="33610" y="0"/>
                  </a:moveTo>
                  <a:lnTo>
                    <a:pt x="33610" y="0"/>
                  </a:lnTo>
                  <a:cubicBezTo>
                    <a:pt x="20868" y="17479"/>
                    <a:pt x="7859" y="38027"/>
                    <a:pt x="820" y="53805"/>
                  </a:cubicBezTo>
                  <a:cubicBezTo>
                    <a:pt x="1" y="55627"/>
                    <a:pt x="1392" y="57532"/>
                    <a:pt x="3259" y="57532"/>
                  </a:cubicBezTo>
                  <a:cubicBezTo>
                    <a:pt x="3442" y="57532"/>
                    <a:pt x="3631" y="57514"/>
                    <a:pt x="3823" y="57475"/>
                  </a:cubicBezTo>
                  <a:cubicBezTo>
                    <a:pt x="5960" y="57013"/>
                    <a:pt x="8473" y="56796"/>
                    <a:pt x="11131" y="56796"/>
                  </a:cubicBezTo>
                  <a:cubicBezTo>
                    <a:pt x="17887" y="56796"/>
                    <a:pt x="25582" y="58197"/>
                    <a:pt x="30442" y="60543"/>
                  </a:cubicBezTo>
                  <a:cubicBezTo>
                    <a:pt x="30815" y="60727"/>
                    <a:pt x="31200" y="60811"/>
                    <a:pt x="31574" y="60811"/>
                  </a:cubicBezTo>
                  <a:cubicBezTo>
                    <a:pt x="33038" y="60811"/>
                    <a:pt x="34344" y="59529"/>
                    <a:pt x="34211" y="57908"/>
                  </a:cubicBezTo>
                  <a:cubicBezTo>
                    <a:pt x="32443" y="37794"/>
                    <a:pt x="32777" y="16745"/>
                    <a:pt x="33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852175" y="811788"/>
              <a:ext cx="1833000" cy="1095200"/>
            </a:xfrm>
            <a:custGeom>
              <a:avLst/>
              <a:gdLst/>
              <a:ahLst/>
              <a:cxnLst/>
              <a:rect l="l" t="t" r="r" b="b"/>
              <a:pathLst>
                <a:path w="73320" h="43808" extrusionOk="0">
                  <a:moveTo>
                    <a:pt x="100" y="0"/>
                  </a:moveTo>
                  <a:lnTo>
                    <a:pt x="0" y="334"/>
                  </a:lnTo>
                  <a:cubicBezTo>
                    <a:pt x="23450" y="12276"/>
                    <a:pt x="51837" y="29588"/>
                    <a:pt x="67248" y="43131"/>
                  </a:cubicBezTo>
                  <a:cubicBezTo>
                    <a:pt x="67767" y="43597"/>
                    <a:pt x="68383" y="43807"/>
                    <a:pt x="68988" y="43807"/>
                  </a:cubicBezTo>
                  <a:cubicBezTo>
                    <a:pt x="70289" y="43807"/>
                    <a:pt x="71538" y="42833"/>
                    <a:pt x="71651" y="41330"/>
                  </a:cubicBezTo>
                  <a:cubicBezTo>
                    <a:pt x="71818" y="38961"/>
                    <a:pt x="72218" y="36326"/>
                    <a:pt x="72986" y="34125"/>
                  </a:cubicBezTo>
                  <a:cubicBezTo>
                    <a:pt x="73319" y="33091"/>
                    <a:pt x="73052" y="31956"/>
                    <a:pt x="72252" y="31256"/>
                  </a:cubicBezTo>
                  <a:cubicBezTo>
                    <a:pt x="56274" y="16712"/>
                    <a:pt x="11275" y="0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848000" y="818463"/>
              <a:ext cx="1687900" cy="1388950"/>
            </a:xfrm>
            <a:custGeom>
              <a:avLst/>
              <a:gdLst/>
              <a:ahLst/>
              <a:cxnLst/>
              <a:rect l="l" t="t" r="r" b="b"/>
              <a:pathLst>
                <a:path w="67516" h="55558" extrusionOk="0">
                  <a:moveTo>
                    <a:pt x="67" y="0"/>
                  </a:moveTo>
                  <a:cubicBezTo>
                    <a:pt x="34" y="67"/>
                    <a:pt x="34" y="33"/>
                    <a:pt x="0" y="67"/>
                  </a:cubicBezTo>
                  <a:cubicBezTo>
                    <a:pt x="16979" y="16979"/>
                    <a:pt x="36593" y="38361"/>
                    <a:pt x="44466" y="54072"/>
                  </a:cubicBezTo>
                  <a:cubicBezTo>
                    <a:pt x="44945" y="55049"/>
                    <a:pt x="45883" y="55558"/>
                    <a:pt x="46835" y="55558"/>
                  </a:cubicBezTo>
                  <a:cubicBezTo>
                    <a:pt x="47605" y="55558"/>
                    <a:pt x="48384" y="55225"/>
                    <a:pt x="48935" y="54539"/>
                  </a:cubicBezTo>
                  <a:cubicBezTo>
                    <a:pt x="53238" y="49135"/>
                    <a:pt x="58676" y="46367"/>
                    <a:pt x="64080" y="46033"/>
                  </a:cubicBezTo>
                  <a:cubicBezTo>
                    <a:pt x="66481" y="45900"/>
                    <a:pt x="67515" y="42931"/>
                    <a:pt x="65681" y="41363"/>
                  </a:cubicBezTo>
                  <a:cubicBezTo>
                    <a:pt x="49936" y="28053"/>
                    <a:pt x="22650" y="11508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807125" y="820113"/>
              <a:ext cx="1148675" cy="1546025"/>
            </a:xfrm>
            <a:custGeom>
              <a:avLst/>
              <a:gdLst/>
              <a:ahLst/>
              <a:cxnLst/>
              <a:rect l="l" t="t" r="r" b="b"/>
              <a:pathLst>
                <a:path w="45947" h="61841" extrusionOk="0">
                  <a:moveTo>
                    <a:pt x="1635" y="1"/>
                  </a:moveTo>
                  <a:cubicBezTo>
                    <a:pt x="1602" y="34"/>
                    <a:pt x="1569" y="34"/>
                    <a:pt x="1502" y="34"/>
                  </a:cubicBezTo>
                  <a:cubicBezTo>
                    <a:pt x="1402" y="168"/>
                    <a:pt x="1302" y="334"/>
                    <a:pt x="1168" y="501"/>
                  </a:cubicBezTo>
                  <a:cubicBezTo>
                    <a:pt x="301" y="17547"/>
                    <a:pt x="1" y="38995"/>
                    <a:pt x="1869" y="59443"/>
                  </a:cubicBezTo>
                  <a:cubicBezTo>
                    <a:pt x="1989" y="60884"/>
                    <a:pt x="3215" y="61841"/>
                    <a:pt x="4515" y="61841"/>
                  </a:cubicBezTo>
                  <a:cubicBezTo>
                    <a:pt x="5021" y="61841"/>
                    <a:pt x="5538" y="61696"/>
                    <a:pt x="6005" y="61378"/>
                  </a:cubicBezTo>
                  <a:cubicBezTo>
                    <a:pt x="12280" y="57075"/>
                    <a:pt x="22400" y="54418"/>
                    <a:pt x="31722" y="54418"/>
                  </a:cubicBezTo>
                  <a:cubicBezTo>
                    <a:pt x="35335" y="54418"/>
                    <a:pt x="38828" y="54817"/>
                    <a:pt x="41931" y="55674"/>
                  </a:cubicBezTo>
                  <a:cubicBezTo>
                    <a:pt x="42172" y="55738"/>
                    <a:pt x="42409" y="55768"/>
                    <a:pt x="42637" y="55768"/>
                  </a:cubicBezTo>
                  <a:cubicBezTo>
                    <a:pt x="44562" y="55768"/>
                    <a:pt x="45947" y="53653"/>
                    <a:pt x="44933" y="51805"/>
                  </a:cubicBezTo>
                  <a:cubicBezTo>
                    <a:pt x="36427" y="36360"/>
                    <a:pt x="17847" y="16112"/>
                    <a:pt x="16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312" name="Google Shape;5312;p25"/>
            <p:cNvGrpSpPr/>
            <p:nvPr/>
          </p:nvGrpSpPr>
          <p:grpSpPr>
            <a:xfrm>
              <a:off x="-939100" y="529913"/>
              <a:ext cx="3624275" cy="1836225"/>
              <a:chOff x="112275" y="2665738"/>
              <a:chExt cx="3624275" cy="1836225"/>
            </a:xfrm>
          </p:grpSpPr>
          <p:sp>
            <p:nvSpPr>
              <p:cNvPr id="5313" name="Google Shape;5313;p25"/>
              <p:cNvSpPr/>
              <p:nvPr/>
            </p:nvSpPr>
            <p:spPr>
              <a:xfrm>
                <a:off x="112275" y="2948438"/>
                <a:ext cx="1777125" cy="1163775"/>
              </a:xfrm>
              <a:custGeom>
                <a:avLst/>
                <a:gdLst/>
                <a:ahLst/>
                <a:cxnLst/>
                <a:rect l="l" t="t" r="r" b="b"/>
                <a:pathLst>
                  <a:path w="71085" h="46551" extrusionOk="0">
                    <a:moveTo>
                      <a:pt x="71051" y="1"/>
                    </a:moveTo>
                    <a:cubicBezTo>
                      <a:pt x="59209" y="601"/>
                      <a:pt x="18213" y="15879"/>
                      <a:pt x="1301" y="29722"/>
                    </a:cubicBezTo>
                    <a:cubicBezTo>
                      <a:pt x="100" y="30723"/>
                      <a:pt x="0" y="32524"/>
                      <a:pt x="1101" y="33625"/>
                    </a:cubicBezTo>
                    <a:cubicBezTo>
                      <a:pt x="3569" y="36060"/>
                      <a:pt x="5371" y="39762"/>
                      <a:pt x="5904" y="44166"/>
                    </a:cubicBezTo>
                    <a:cubicBezTo>
                      <a:pt x="6057" y="45630"/>
                      <a:pt x="7285" y="46551"/>
                      <a:pt x="8555" y="46551"/>
                    </a:cubicBezTo>
                    <a:cubicBezTo>
                      <a:pt x="9222" y="46551"/>
                      <a:pt x="9901" y="46296"/>
                      <a:pt x="10441" y="45733"/>
                    </a:cubicBezTo>
                    <a:cubicBezTo>
                      <a:pt x="24151" y="31390"/>
                      <a:pt x="50203" y="12610"/>
                      <a:pt x="71051" y="568"/>
                    </a:cubicBezTo>
                    <a:cubicBezTo>
                      <a:pt x="71051" y="401"/>
                      <a:pt x="71051" y="201"/>
                      <a:pt x="71084" y="1"/>
                    </a:cubicBezTo>
                    <a:close/>
                  </a:path>
                </a:pathLst>
              </a:custGeom>
              <a:solidFill>
                <a:srgbClr val="191919">
                  <a:alpha val="28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4" name="Google Shape;5314;p25"/>
              <p:cNvSpPr/>
              <p:nvPr/>
            </p:nvSpPr>
            <p:spPr>
              <a:xfrm>
                <a:off x="360775" y="2962613"/>
                <a:ext cx="1529450" cy="1427300"/>
              </a:xfrm>
              <a:custGeom>
                <a:avLst/>
                <a:gdLst/>
                <a:ahLst/>
                <a:cxnLst/>
                <a:rect l="l" t="t" r="r" b="b"/>
                <a:pathLst>
                  <a:path w="61178" h="57092" extrusionOk="0">
                    <a:moveTo>
                      <a:pt x="61111" y="1"/>
                    </a:moveTo>
                    <a:cubicBezTo>
                      <a:pt x="40830" y="11709"/>
                      <a:pt x="15678" y="29789"/>
                      <a:pt x="1668" y="43932"/>
                    </a:cubicBezTo>
                    <a:cubicBezTo>
                      <a:pt x="1" y="45633"/>
                      <a:pt x="1235" y="48435"/>
                      <a:pt x="3603" y="48435"/>
                    </a:cubicBezTo>
                    <a:cubicBezTo>
                      <a:pt x="10441" y="48469"/>
                      <a:pt x="18947" y="51604"/>
                      <a:pt x="23250" y="56208"/>
                    </a:cubicBezTo>
                    <a:cubicBezTo>
                      <a:pt x="23794" y="56806"/>
                      <a:pt x="24517" y="57091"/>
                      <a:pt x="25231" y="57091"/>
                    </a:cubicBezTo>
                    <a:cubicBezTo>
                      <a:pt x="26228" y="57091"/>
                      <a:pt x="27207" y="56537"/>
                      <a:pt x="27654" y="55507"/>
                    </a:cubicBezTo>
                    <a:cubicBezTo>
                      <a:pt x="34525" y="39529"/>
                      <a:pt x="48001" y="18180"/>
                      <a:pt x="61178" y="101"/>
                    </a:cubicBezTo>
                    <a:cubicBezTo>
                      <a:pt x="61144" y="34"/>
                      <a:pt x="61144" y="67"/>
                      <a:pt x="61111" y="1"/>
                    </a:cubicBezTo>
                    <a:close/>
                  </a:path>
                </a:pathLst>
              </a:custGeom>
              <a:solidFill>
                <a:srgbClr val="191919">
                  <a:alpha val="189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5" name="Google Shape;5315;p25"/>
              <p:cNvSpPr/>
              <p:nvPr/>
            </p:nvSpPr>
            <p:spPr>
              <a:xfrm>
                <a:off x="1047450" y="2968463"/>
                <a:ext cx="858600" cy="1520275"/>
              </a:xfrm>
              <a:custGeom>
                <a:avLst/>
                <a:gdLst/>
                <a:ahLst/>
                <a:cxnLst/>
                <a:rect l="l" t="t" r="r" b="b"/>
                <a:pathLst>
                  <a:path w="34344" h="60811" extrusionOk="0">
                    <a:moveTo>
                      <a:pt x="33610" y="0"/>
                    </a:moveTo>
                    <a:lnTo>
                      <a:pt x="33610" y="0"/>
                    </a:lnTo>
                    <a:cubicBezTo>
                      <a:pt x="20868" y="17479"/>
                      <a:pt x="7859" y="38027"/>
                      <a:pt x="820" y="53805"/>
                    </a:cubicBezTo>
                    <a:cubicBezTo>
                      <a:pt x="1" y="55627"/>
                      <a:pt x="1392" y="57532"/>
                      <a:pt x="3259" y="57532"/>
                    </a:cubicBezTo>
                    <a:cubicBezTo>
                      <a:pt x="3442" y="57532"/>
                      <a:pt x="3631" y="57514"/>
                      <a:pt x="3823" y="57475"/>
                    </a:cubicBezTo>
                    <a:cubicBezTo>
                      <a:pt x="5960" y="57013"/>
                      <a:pt x="8473" y="56796"/>
                      <a:pt x="11131" y="56796"/>
                    </a:cubicBezTo>
                    <a:cubicBezTo>
                      <a:pt x="17887" y="56796"/>
                      <a:pt x="25582" y="58197"/>
                      <a:pt x="30442" y="60543"/>
                    </a:cubicBezTo>
                    <a:cubicBezTo>
                      <a:pt x="30815" y="60727"/>
                      <a:pt x="31200" y="60811"/>
                      <a:pt x="31574" y="60811"/>
                    </a:cubicBezTo>
                    <a:cubicBezTo>
                      <a:pt x="33038" y="60811"/>
                      <a:pt x="34344" y="59529"/>
                      <a:pt x="34211" y="57908"/>
                    </a:cubicBezTo>
                    <a:cubicBezTo>
                      <a:pt x="32443" y="37794"/>
                      <a:pt x="32777" y="16745"/>
                      <a:pt x="33610" y="0"/>
                    </a:cubicBezTo>
                    <a:close/>
                  </a:path>
                </a:pathLst>
              </a:custGeom>
              <a:solidFill>
                <a:srgbClr val="191919">
                  <a:alpha val="150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6" name="Google Shape;5316;p25"/>
              <p:cNvSpPr/>
              <p:nvPr/>
            </p:nvSpPr>
            <p:spPr>
              <a:xfrm>
                <a:off x="1903550" y="2947613"/>
                <a:ext cx="1833000" cy="1095200"/>
              </a:xfrm>
              <a:custGeom>
                <a:avLst/>
                <a:gdLst/>
                <a:ahLst/>
                <a:cxnLst/>
                <a:rect l="l" t="t" r="r" b="b"/>
                <a:pathLst>
                  <a:path w="73320" h="43808" extrusionOk="0">
                    <a:moveTo>
                      <a:pt x="100" y="0"/>
                    </a:moveTo>
                    <a:lnTo>
                      <a:pt x="0" y="334"/>
                    </a:lnTo>
                    <a:cubicBezTo>
                      <a:pt x="23450" y="12276"/>
                      <a:pt x="51837" y="29588"/>
                      <a:pt x="67248" y="43131"/>
                    </a:cubicBezTo>
                    <a:cubicBezTo>
                      <a:pt x="67767" y="43597"/>
                      <a:pt x="68383" y="43807"/>
                      <a:pt x="68988" y="43807"/>
                    </a:cubicBezTo>
                    <a:cubicBezTo>
                      <a:pt x="70289" y="43807"/>
                      <a:pt x="71538" y="42833"/>
                      <a:pt x="71651" y="41330"/>
                    </a:cubicBezTo>
                    <a:cubicBezTo>
                      <a:pt x="71818" y="38961"/>
                      <a:pt x="72218" y="36326"/>
                      <a:pt x="72986" y="34125"/>
                    </a:cubicBezTo>
                    <a:cubicBezTo>
                      <a:pt x="73319" y="33091"/>
                      <a:pt x="73052" y="31956"/>
                      <a:pt x="72252" y="31256"/>
                    </a:cubicBezTo>
                    <a:cubicBezTo>
                      <a:pt x="56274" y="16712"/>
                      <a:pt x="11275" y="0"/>
                      <a:pt x="100" y="0"/>
                    </a:cubicBezTo>
                    <a:close/>
                  </a:path>
                </a:pathLst>
              </a:custGeom>
              <a:solidFill>
                <a:srgbClr val="191919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7" name="Google Shape;5317;p25"/>
              <p:cNvSpPr/>
              <p:nvPr/>
            </p:nvSpPr>
            <p:spPr>
              <a:xfrm>
                <a:off x="1899375" y="2954288"/>
                <a:ext cx="1687900" cy="1388950"/>
              </a:xfrm>
              <a:custGeom>
                <a:avLst/>
                <a:gdLst/>
                <a:ahLst/>
                <a:cxnLst/>
                <a:rect l="l" t="t" r="r" b="b"/>
                <a:pathLst>
                  <a:path w="67516" h="55558" extrusionOk="0">
                    <a:moveTo>
                      <a:pt x="67" y="0"/>
                    </a:moveTo>
                    <a:cubicBezTo>
                      <a:pt x="34" y="67"/>
                      <a:pt x="34" y="33"/>
                      <a:pt x="0" y="67"/>
                    </a:cubicBezTo>
                    <a:cubicBezTo>
                      <a:pt x="16979" y="16979"/>
                      <a:pt x="36593" y="38361"/>
                      <a:pt x="44466" y="54072"/>
                    </a:cubicBezTo>
                    <a:cubicBezTo>
                      <a:pt x="44945" y="55049"/>
                      <a:pt x="45883" y="55558"/>
                      <a:pt x="46835" y="55558"/>
                    </a:cubicBezTo>
                    <a:cubicBezTo>
                      <a:pt x="47605" y="55558"/>
                      <a:pt x="48384" y="55225"/>
                      <a:pt x="48935" y="54539"/>
                    </a:cubicBezTo>
                    <a:cubicBezTo>
                      <a:pt x="53238" y="49135"/>
                      <a:pt x="58676" y="46367"/>
                      <a:pt x="64080" y="46033"/>
                    </a:cubicBezTo>
                    <a:cubicBezTo>
                      <a:pt x="66481" y="45900"/>
                      <a:pt x="67515" y="42931"/>
                      <a:pt x="65681" y="41363"/>
                    </a:cubicBezTo>
                    <a:cubicBezTo>
                      <a:pt x="49936" y="28053"/>
                      <a:pt x="22650" y="11508"/>
                      <a:pt x="67" y="0"/>
                    </a:cubicBezTo>
                    <a:close/>
                  </a:path>
                </a:pathLst>
              </a:custGeom>
              <a:solidFill>
                <a:srgbClr val="191919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8" name="Google Shape;5318;p25"/>
              <p:cNvSpPr/>
              <p:nvPr/>
            </p:nvSpPr>
            <p:spPr>
              <a:xfrm>
                <a:off x="1858500" y="2955938"/>
                <a:ext cx="1148675" cy="1546025"/>
              </a:xfrm>
              <a:custGeom>
                <a:avLst/>
                <a:gdLst/>
                <a:ahLst/>
                <a:cxnLst/>
                <a:rect l="l" t="t" r="r" b="b"/>
                <a:pathLst>
                  <a:path w="45947" h="61841" extrusionOk="0">
                    <a:moveTo>
                      <a:pt x="1635" y="1"/>
                    </a:moveTo>
                    <a:cubicBezTo>
                      <a:pt x="1602" y="34"/>
                      <a:pt x="1569" y="34"/>
                      <a:pt x="1502" y="34"/>
                    </a:cubicBezTo>
                    <a:cubicBezTo>
                      <a:pt x="1402" y="168"/>
                      <a:pt x="1302" y="334"/>
                      <a:pt x="1168" y="501"/>
                    </a:cubicBezTo>
                    <a:cubicBezTo>
                      <a:pt x="301" y="17547"/>
                      <a:pt x="1" y="38995"/>
                      <a:pt x="1869" y="59443"/>
                    </a:cubicBezTo>
                    <a:cubicBezTo>
                      <a:pt x="1989" y="60884"/>
                      <a:pt x="3215" y="61841"/>
                      <a:pt x="4515" y="61841"/>
                    </a:cubicBezTo>
                    <a:cubicBezTo>
                      <a:pt x="5021" y="61841"/>
                      <a:pt x="5538" y="61696"/>
                      <a:pt x="6005" y="61378"/>
                    </a:cubicBezTo>
                    <a:cubicBezTo>
                      <a:pt x="12280" y="57075"/>
                      <a:pt x="22400" y="54418"/>
                      <a:pt x="31722" y="54418"/>
                    </a:cubicBezTo>
                    <a:cubicBezTo>
                      <a:pt x="35335" y="54418"/>
                      <a:pt x="38828" y="54817"/>
                      <a:pt x="41931" y="55674"/>
                    </a:cubicBezTo>
                    <a:cubicBezTo>
                      <a:pt x="42172" y="55738"/>
                      <a:pt x="42409" y="55768"/>
                      <a:pt x="42637" y="55768"/>
                    </a:cubicBezTo>
                    <a:cubicBezTo>
                      <a:pt x="44562" y="55768"/>
                      <a:pt x="45947" y="53653"/>
                      <a:pt x="44933" y="51805"/>
                    </a:cubicBezTo>
                    <a:cubicBezTo>
                      <a:pt x="36427" y="36360"/>
                      <a:pt x="17847" y="16112"/>
                      <a:pt x="1635" y="1"/>
                    </a:cubicBezTo>
                    <a:close/>
                  </a:path>
                </a:pathLst>
              </a:custGeom>
              <a:solidFill>
                <a:srgbClr val="191919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19" name="Google Shape;5319;p25"/>
              <p:cNvSpPr/>
              <p:nvPr/>
            </p:nvSpPr>
            <p:spPr>
              <a:xfrm>
                <a:off x="112275" y="2948438"/>
                <a:ext cx="2249125" cy="1553525"/>
              </a:xfrm>
              <a:custGeom>
                <a:avLst/>
                <a:gdLst/>
                <a:ahLst/>
                <a:cxnLst/>
                <a:rect l="l" t="t" r="r" b="b"/>
                <a:pathLst>
                  <a:path w="89965" h="62141" extrusionOk="0">
                    <a:moveTo>
                      <a:pt x="71585" y="58242"/>
                    </a:moveTo>
                    <a:lnTo>
                      <a:pt x="71585" y="58242"/>
                    </a:lnTo>
                    <a:cubicBezTo>
                      <a:pt x="71590" y="58323"/>
                      <a:pt x="71595" y="58404"/>
                      <a:pt x="71601" y="58485"/>
                    </a:cubicBezTo>
                    <a:lnTo>
                      <a:pt x="71601" y="58485"/>
                    </a:lnTo>
                    <a:cubicBezTo>
                      <a:pt x="71593" y="58407"/>
                      <a:pt x="71585" y="58324"/>
                      <a:pt x="71585" y="58242"/>
                    </a:cubicBezTo>
                    <a:close/>
                    <a:moveTo>
                      <a:pt x="71017" y="1"/>
                    </a:moveTo>
                    <a:lnTo>
                      <a:pt x="71017" y="1"/>
                    </a:lnTo>
                    <a:cubicBezTo>
                      <a:pt x="59142" y="634"/>
                      <a:pt x="18180" y="15879"/>
                      <a:pt x="1301" y="29722"/>
                    </a:cubicBezTo>
                    <a:cubicBezTo>
                      <a:pt x="100" y="30723"/>
                      <a:pt x="0" y="32524"/>
                      <a:pt x="1101" y="33625"/>
                    </a:cubicBezTo>
                    <a:cubicBezTo>
                      <a:pt x="3569" y="36060"/>
                      <a:pt x="5371" y="39762"/>
                      <a:pt x="5871" y="44166"/>
                    </a:cubicBezTo>
                    <a:cubicBezTo>
                      <a:pt x="6046" y="45630"/>
                      <a:pt x="7281" y="46551"/>
                      <a:pt x="8544" y="46551"/>
                    </a:cubicBezTo>
                    <a:cubicBezTo>
                      <a:pt x="9208" y="46551"/>
                      <a:pt x="9879" y="46296"/>
                      <a:pt x="10408" y="45733"/>
                    </a:cubicBezTo>
                    <a:cubicBezTo>
                      <a:pt x="10808" y="45333"/>
                      <a:pt x="11208" y="44933"/>
                      <a:pt x="11608" y="44532"/>
                    </a:cubicBezTo>
                    <a:lnTo>
                      <a:pt x="11608" y="44532"/>
                    </a:lnTo>
                    <a:cubicBezTo>
                      <a:pt x="9974" y="46200"/>
                      <a:pt x="11175" y="49002"/>
                      <a:pt x="13543" y="49002"/>
                    </a:cubicBezTo>
                    <a:cubicBezTo>
                      <a:pt x="20381" y="49036"/>
                      <a:pt x="28887" y="52171"/>
                      <a:pt x="33190" y="56775"/>
                    </a:cubicBezTo>
                    <a:cubicBezTo>
                      <a:pt x="33734" y="57373"/>
                      <a:pt x="34457" y="57658"/>
                      <a:pt x="35171" y="57658"/>
                    </a:cubicBezTo>
                    <a:cubicBezTo>
                      <a:pt x="36168" y="57658"/>
                      <a:pt x="37147" y="57104"/>
                      <a:pt x="37594" y="56074"/>
                    </a:cubicBezTo>
                    <a:cubicBezTo>
                      <a:pt x="37794" y="55574"/>
                      <a:pt x="37994" y="55107"/>
                      <a:pt x="38227" y="54606"/>
                    </a:cubicBezTo>
                    <a:lnTo>
                      <a:pt x="38227" y="54606"/>
                    </a:lnTo>
                    <a:cubicBezTo>
                      <a:pt x="37408" y="56428"/>
                      <a:pt x="38799" y="58333"/>
                      <a:pt x="40666" y="58333"/>
                    </a:cubicBezTo>
                    <a:cubicBezTo>
                      <a:pt x="40849" y="58333"/>
                      <a:pt x="41038" y="58315"/>
                      <a:pt x="41230" y="58276"/>
                    </a:cubicBezTo>
                    <a:cubicBezTo>
                      <a:pt x="43367" y="57814"/>
                      <a:pt x="45880" y="57597"/>
                      <a:pt x="48538" y="57597"/>
                    </a:cubicBezTo>
                    <a:cubicBezTo>
                      <a:pt x="55294" y="57597"/>
                      <a:pt x="62989" y="58998"/>
                      <a:pt x="67849" y="61344"/>
                    </a:cubicBezTo>
                    <a:cubicBezTo>
                      <a:pt x="68217" y="61519"/>
                      <a:pt x="68597" y="61599"/>
                      <a:pt x="68967" y="61599"/>
                    </a:cubicBezTo>
                    <a:cubicBezTo>
                      <a:pt x="70405" y="61599"/>
                      <a:pt x="71694" y="60389"/>
                      <a:pt x="71625" y="58814"/>
                    </a:cubicBezTo>
                    <a:lnTo>
                      <a:pt x="71625" y="58814"/>
                    </a:lnTo>
                    <a:cubicBezTo>
                      <a:pt x="71648" y="59124"/>
                      <a:pt x="71677" y="59434"/>
                      <a:pt x="71718" y="59743"/>
                    </a:cubicBezTo>
                    <a:cubicBezTo>
                      <a:pt x="71838" y="61184"/>
                      <a:pt x="73064" y="62141"/>
                      <a:pt x="74364" y="62141"/>
                    </a:cubicBezTo>
                    <a:cubicBezTo>
                      <a:pt x="74870" y="62141"/>
                      <a:pt x="75387" y="61996"/>
                      <a:pt x="75854" y="61678"/>
                    </a:cubicBezTo>
                    <a:cubicBezTo>
                      <a:pt x="79557" y="59143"/>
                      <a:pt x="84560" y="57175"/>
                      <a:pt x="89964" y="56007"/>
                    </a:cubicBezTo>
                    <a:cubicBezTo>
                      <a:pt x="89764" y="55974"/>
                      <a:pt x="89531" y="55874"/>
                      <a:pt x="89331" y="55774"/>
                    </a:cubicBezTo>
                    <a:cubicBezTo>
                      <a:pt x="84466" y="53426"/>
                      <a:pt x="76762" y="52041"/>
                      <a:pt x="70001" y="52041"/>
                    </a:cubicBezTo>
                    <a:cubicBezTo>
                      <a:pt x="67350" y="52041"/>
                      <a:pt x="64844" y="52254"/>
                      <a:pt x="62712" y="52705"/>
                    </a:cubicBezTo>
                    <a:cubicBezTo>
                      <a:pt x="62205" y="52816"/>
                      <a:pt x="61561" y="52870"/>
                      <a:pt x="60853" y="52870"/>
                    </a:cubicBezTo>
                    <a:cubicBezTo>
                      <a:pt x="58578" y="52870"/>
                      <a:pt x="55657" y="52306"/>
                      <a:pt x="54639" y="51237"/>
                    </a:cubicBezTo>
                    <a:cubicBezTo>
                      <a:pt x="50369" y="46601"/>
                      <a:pt x="41830" y="43498"/>
                      <a:pt x="35025" y="43465"/>
                    </a:cubicBezTo>
                    <a:cubicBezTo>
                      <a:pt x="32657" y="43465"/>
                      <a:pt x="27620" y="40863"/>
                      <a:pt x="27353" y="38628"/>
                    </a:cubicBezTo>
                    <a:cubicBezTo>
                      <a:pt x="26853" y="34225"/>
                      <a:pt x="25051" y="30522"/>
                      <a:pt x="22550" y="28054"/>
                    </a:cubicBezTo>
                    <a:cubicBezTo>
                      <a:pt x="21449" y="26987"/>
                      <a:pt x="21582" y="25152"/>
                      <a:pt x="22783" y="24185"/>
                    </a:cubicBezTo>
                    <a:cubicBezTo>
                      <a:pt x="33624" y="15278"/>
                      <a:pt x="54406" y="5805"/>
                      <a:pt x="71017" y="1"/>
                    </a:cubicBezTo>
                    <a:close/>
                  </a:path>
                </a:pathLst>
              </a:custGeom>
              <a:solidFill>
                <a:srgbClr val="191919">
                  <a:alpha val="284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0" name="Google Shape;5320;p25"/>
              <p:cNvSpPr/>
              <p:nvPr/>
            </p:nvSpPr>
            <p:spPr>
              <a:xfrm>
                <a:off x="1820150" y="2665738"/>
                <a:ext cx="184325" cy="255200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10208" extrusionOk="0">
                    <a:moveTo>
                      <a:pt x="3670" y="0"/>
                    </a:moveTo>
                    <a:cubicBezTo>
                      <a:pt x="1835" y="0"/>
                      <a:pt x="1" y="10208"/>
                      <a:pt x="1" y="10208"/>
                    </a:cubicBezTo>
                    <a:lnTo>
                      <a:pt x="7372" y="10208"/>
                    </a:lnTo>
                    <a:cubicBezTo>
                      <a:pt x="7372" y="10208"/>
                      <a:pt x="5538" y="0"/>
                      <a:pt x="3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21" name="Google Shape;5321;p25"/>
              <p:cNvSpPr/>
              <p:nvPr/>
            </p:nvSpPr>
            <p:spPr>
              <a:xfrm>
                <a:off x="1765100" y="2865038"/>
                <a:ext cx="293575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11743" h="4471" extrusionOk="0">
                    <a:moveTo>
                      <a:pt x="2002" y="1"/>
                    </a:moveTo>
                    <a:cubicBezTo>
                      <a:pt x="902" y="1"/>
                      <a:pt x="1" y="902"/>
                      <a:pt x="1" y="2002"/>
                    </a:cubicBezTo>
                    <a:lnTo>
                      <a:pt x="1" y="2469"/>
                    </a:lnTo>
                    <a:cubicBezTo>
                      <a:pt x="1" y="3570"/>
                      <a:pt x="902" y="4471"/>
                      <a:pt x="2002" y="4471"/>
                    </a:cubicBezTo>
                    <a:lnTo>
                      <a:pt x="9741" y="4471"/>
                    </a:lnTo>
                    <a:cubicBezTo>
                      <a:pt x="10875" y="4471"/>
                      <a:pt x="11743" y="3570"/>
                      <a:pt x="11743" y="2469"/>
                    </a:cubicBezTo>
                    <a:lnTo>
                      <a:pt x="11743" y="2002"/>
                    </a:lnTo>
                    <a:cubicBezTo>
                      <a:pt x="11743" y="902"/>
                      <a:pt x="10875" y="1"/>
                      <a:pt x="97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3583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14-Aug-23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14-Aug-23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  <p:sldLayoutId id="2147483670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2086438"/>
            <a:ext cx="6921865" cy="151553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of English 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93702" y="4340991"/>
            <a:ext cx="6815669" cy="132080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SPEAKING &amp; WRITING</a:t>
            </a:r>
          </a:p>
        </p:txBody>
      </p:sp>
      <p:pic>
        <p:nvPicPr>
          <p:cNvPr id="4" name="Picture 3" descr="HN] Trường Đại Học Công Nghệ Đông Á Tuyển Dụng Quản Lý Phòng Tập Gym 2018 -  YBOX">
            <a:extLst>
              <a:ext uri="{FF2B5EF4-FFF2-40B4-BE49-F238E27FC236}">
                <a16:creationId xmlns:a16="http://schemas.microsoft.com/office/drawing/2014/main" id="{DC37863B-E8CE-2148-BB4D-D0F7F23638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3" t="25697" r="11786" b="34178"/>
          <a:stretch/>
        </p:blipFill>
        <p:spPr bwMode="auto">
          <a:xfrm>
            <a:off x="2388810" y="67377"/>
            <a:ext cx="7020561" cy="2086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963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14630" y="115708"/>
            <a:ext cx="10229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Questions 7-9: Respond to Questions Using Information Provided</a:t>
            </a:r>
          </a:p>
        </p:txBody>
      </p:sp>
      <p:sp>
        <p:nvSpPr>
          <p:cNvPr id="3" name="Rectangle 2"/>
          <p:cNvSpPr/>
          <p:nvPr/>
        </p:nvSpPr>
        <p:spPr>
          <a:xfrm>
            <a:off x="1892594" y="772213"/>
            <a:ext cx="100761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will answer three questions about information that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provided to you.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594" y="1586259"/>
            <a:ext cx="5626142" cy="4919981"/>
          </a:xfrm>
          <a:prstGeom prst="rect">
            <a:avLst/>
          </a:prstGeom>
        </p:spPr>
      </p:pic>
      <p:sp>
        <p:nvSpPr>
          <p:cNvPr id="6" name="Explosion 2 5"/>
          <p:cNvSpPr/>
          <p:nvPr/>
        </p:nvSpPr>
        <p:spPr>
          <a:xfrm>
            <a:off x="7997679" y="1171589"/>
            <a:ext cx="4012961" cy="2094411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Evaluations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questions 4-6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25A6EA-C633-4198-A40F-5BB27606905A}"/>
              </a:ext>
            </a:extLst>
          </p:cNvPr>
          <p:cNvSpPr txBox="1"/>
          <p:nvPr/>
        </p:nvSpPr>
        <p:spPr>
          <a:xfrm>
            <a:off x="7997679" y="3429000"/>
            <a:ext cx="36130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You will be evaluated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Pronunciation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Intonation and stress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Vocabulary	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808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Cohesion of ideas 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FF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Completeness of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Relevance of content</a:t>
            </a:r>
            <a:endParaRPr lang="en-US" dirty="0">
              <a:highlight>
                <a:srgbClr val="008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545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52504" y="235131"/>
            <a:ext cx="56866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Question 10: Propose a Solution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620572" y="920942"/>
            <a:ext cx="900674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Question 10, you will hear a voicemail message about a problem and you will be asked to propose a solution in a voicemail reply.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You will only hear the problem; it will not appear on the screen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After you hear the problem, you will have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30 seconds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get ready, and then you will have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60 seconds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respond. You will have to understand the problem the speaker is describing, come up with a reasonable solution, and then describe your solution out loud. </a:t>
            </a:r>
          </a:p>
        </p:txBody>
      </p:sp>
      <p:sp>
        <p:nvSpPr>
          <p:cNvPr id="6" name="Explosion 2 5"/>
          <p:cNvSpPr/>
          <p:nvPr/>
        </p:nvSpPr>
        <p:spPr>
          <a:xfrm>
            <a:off x="2126513" y="3842647"/>
            <a:ext cx="4373728" cy="2094411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Evaluations</a:t>
            </a:r>
          </a:p>
          <a:p>
            <a:pPr algn="ctr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questions 4-6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52E9CC-B749-4EF9-8360-5DA44F15B2DB}"/>
              </a:ext>
            </a:extLst>
          </p:cNvPr>
          <p:cNvSpPr txBox="1"/>
          <p:nvPr/>
        </p:nvSpPr>
        <p:spPr>
          <a:xfrm>
            <a:off x="7376044" y="3842647"/>
            <a:ext cx="34890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You will be evaluated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Pronunciation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Intonation and stress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Vocabulary	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808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Cohesion of ideas 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Completeness of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Relevance of content</a:t>
            </a:r>
            <a:endParaRPr lang="en-US" sz="1600" dirty="0">
              <a:highlight>
                <a:srgbClr val="008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643F49-45DF-4500-9A6E-A8E91B3D02F1}"/>
              </a:ext>
            </a:extLst>
          </p:cNvPr>
          <p:cNvSpPr txBox="1"/>
          <p:nvPr/>
        </p:nvSpPr>
        <p:spPr>
          <a:xfrm flipH="1">
            <a:off x="2004188" y="235131"/>
            <a:ext cx="1148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p.69</a:t>
            </a:r>
          </a:p>
        </p:txBody>
      </p:sp>
    </p:spTree>
    <p:extLst>
      <p:ext uri="{BB962C8B-B14F-4D97-AF65-F5344CB8AC3E}">
        <p14:creationId xmlns:p14="http://schemas.microsoft.com/office/powerpoint/2010/main" val="1695247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08960" y="252549"/>
            <a:ext cx="5227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Question 11: Express an Opinion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2811424" y="775769"/>
            <a:ext cx="917635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Question 11, you will be asked to state your opinion about a topic. You will be asked to agree or disagree with a statement, explain a preference, or discuss your opinion of a situation. The question will appear on-screen and will be read by a narrator. You will have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15 seconds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prepare your response and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60 seconds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speak.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333" y="2739568"/>
            <a:ext cx="6402373" cy="24547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6775DF-442F-4187-AFA3-BC190C8ED936}"/>
              </a:ext>
            </a:extLst>
          </p:cNvPr>
          <p:cNvSpPr txBox="1"/>
          <p:nvPr/>
        </p:nvSpPr>
        <p:spPr>
          <a:xfrm flipH="1">
            <a:off x="2004188" y="235131"/>
            <a:ext cx="1148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p. 84</a:t>
            </a:r>
          </a:p>
        </p:txBody>
      </p:sp>
      <p:sp>
        <p:nvSpPr>
          <p:cNvPr id="9" name="Explosion 2 5">
            <a:extLst>
              <a:ext uri="{FF2B5EF4-FFF2-40B4-BE49-F238E27FC236}">
                <a16:creationId xmlns:a16="http://schemas.microsoft.com/office/drawing/2014/main" id="{55162148-9C54-4229-9AB6-315CD59E9D47}"/>
              </a:ext>
            </a:extLst>
          </p:cNvPr>
          <p:cNvSpPr/>
          <p:nvPr/>
        </p:nvSpPr>
        <p:spPr>
          <a:xfrm>
            <a:off x="1918192" y="5194300"/>
            <a:ext cx="6628908" cy="1663700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Evaluations</a:t>
            </a:r>
          </a:p>
          <a:p>
            <a:pPr algn="ctr"/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questions 4-6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813EF0-6865-4F07-A466-2787D694C35E}"/>
              </a:ext>
            </a:extLst>
          </p:cNvPr>
          <p:cNvSpPr txBox="1"/>
          <p:nvPr/>
        </p:nvSpPr>
        <p:spPr>
          <a:xfrm>
            <a:off x="9196706" y="2739568"/>
            <a:ext cx="34890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You will be evaluated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Pronunciation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Intonation and stress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Vocabulary	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808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Cohesion of ideas 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Completeness of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Relevance of content</a:t>
            </a:r>
            <a:endParaRPr lang="en-US" sz="1600" dirty="0">
              <a:highlight>
                <a:srgbClr val="008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254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37569" y="152792"/>
            <a:ext cx="67764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OVERVIEW OF TOEIC WRITING TEST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478" y="815713"/>
            <a:ext cx="9592750" cy="569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7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189279" y="274301"/>
            <a:ext cx="80231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Questions 1-5: Write a Sentence Based on a Picture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2088747" y="1073880"/>
            <a:ext cx="972225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of Questions 1-5, you will see a photo accompanied by two words or phrases. You will write a sentence about the photo using the two words or phrases provided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A196FB-2D6C-430F-9971-332B7C4B4058}"/>
              </a:ext>
            </a:extLst>
          </p:cNvPr>
          <p:cNvSpPr txBox="1"/>
          <p:nvPr/>
        </p:nvSpPr>
        <p:spPr>
          <a:xfrm flipH="1">
            <a:off x="10779888" y="767022"/>
            <a:ext cx="1148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p. 108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629B50-016F-4BFD-8836-3A59D20AD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1" y="2366542"/>
            <a:ext cx="6959599" cy="41104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662E2E-6EFD-4C5D-886B-250ACF838F7E}"/>
              </a:ext>
            </a:extLst>
          </p:cNvPr>
          <p:cNvSpPr txBox="1"/>
          <p:nvPr/>
        </p:nvSpPr>
        <p:spPr>
          <a:xfrm>
            <a:off x="9702800" y="2597182"/>
            <a:ext cx="22254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Merchandise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CF456A-BAB3-4A8A-9D4E-191A0AA771DD}"/>
              </a:ext>
            </a:extLst>
          </p:cNvPr>
          <p:cNvSpPr txBox="1"/>
          <p:nvPr/>
        </p:nvSpPr>
        <p:spPr>
          <a:xfrm>
            <a:off x="9702800" y="3281061"/>
            <a:ext cx="22254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supermarket</a:t>
            </a:r>
          </a:p>
        </p:txBody>
      </p:sp>
    </p:spTree>
    <p:extLst>
      <p:ext uri="{BB962C8B-B14F-4D97-AF65-F5344CB8AC3E}">
        <p14:creationId xmlns:p14="http://schemas.microsoft.com/office/powerpoint/2010/main" val="596613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4080" y="305992"/>
            <a:ext cx="7863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Questions 6-7: Respond to a written request p.124</a:t>
            </a:r>
          </a:p>
        </p:txBody>
      </p:sp>
      <p:sp>
        <p:nvSpPr>
          <p:cNvPr id="3" name="Rectangle 2"/>
          <p:cNvSpPr/>
          <p:nvPr/>
        </p:nvSpPr>
        <p:spPr>
          <a:xfrm>
            <a:off x="1638301" y="829212"/>
            <a:ext cx="10185399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Writing Questions 6 and 7, you will read an e-mail and respond to it. The e-mails may deal with topics such as: Office issues, Orders and shipments, Job ads and applications, Schedules, Ads for products and services, Appointments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021" y="2521983"/>
            <a:ext cx="7701812" cy="4353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CCC27D-0389-422C-BE13-85374D0801C8}"/>
              </a:ext>
            </a:extLst>
          </p:cNvPr>
          <p:cNvSpPr txBox="1"/>
          <p:nvPr/>
        </p:nvSpPr>
        <p:spPr>
          <a:xfrm>
            <a:off x="9880009" y="2876820"/>
            <a:ext cx="231199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in groups: write an email to respond  to this email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968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38549" y="211222"/>
            <a:ext cx="7863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Questions 8: Write an opinion essay p.140</a:t>
            </a:r>
          </a:p>
        </p:txBody>
      </p:sp>
      <p:sp>
        <p:nvSpPr>
          <p:cNvPr id="3" name="Rectangle 2"/>
          <p:cNvSpPr/>
          <p:nvPr/>
        </p:nvSpPr>
        <p:spPr>
          <a:xfrm>
            <a:off x="2118360" y="807819"/>
            <a:ext cx="99814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Writing Questions 8: In this part of the test, you will write an essay in response to a question that asks you to state, explain and support your opinion on an issue. Typically, an effective essay will contain a minimum of 300 words.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36495" y="2008148"/>
            <a:ext cx="7749496" cy="4476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495" y="2482090"/>
            <a:ext cx="9280584" cy="437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24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11670" y="884894"/>
            <a:ext cx="9361130" cy="78867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C0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PRACTICE QUESTION 8</a:t>
            </a:r>
          </a:p>
          <a:p>
            <a:pPr algn="ctr"/>
            <a:r>
              <a:rPr lang="en-US" sz="2800" dirty="0"/>
              <a:t>In groups, make an outline for the following questions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2161222"/>
            <a:ext cx="9067800" cy="210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207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06190" y="171450"/>
            <a:ext cx="4103370" cy="85725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C00000"/>
                </a:solidFill>
                <a:highlight>
                  <a:srgbClr val="FFFF00"/>
                </a:highlight>
              </a:rPr>
              <a:t>SAMPLE RESPONSE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130" y="902277"/>
            <a:ext cx="10008869" cy="18515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1" y="2753833"/>
            <a:ext cx="10116879" cy="354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05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997A0-CC2F-4A08-BC5F-59E6D04EE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381" y="650370"/>
            <a:ext cx="9601196" cy="632330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highlight>
                  <a:srgbClr val="FFFF00"/>
                </a:highlight>
              </a:rPr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DDC8B-289F-4816-85C7-9D56DECAF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00" y="1282700"/>
            <a:ext cx="10756899" cy="4593168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>
                <a:solidFill>
                  <a:srgbClr val="002060"/>
                </a:solidFill>
              </a:rPr>
              <a:t>Describe the pictures orally  (at least 5 sentences per picture) and then write a sentence using 2 provided words to describe each picture.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FE07B1-9C9A-453A-BDEE-C9F1F22FC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381" y="2540816"/>
            <a:ext cx="4249319" cy="2772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6DEEB9-C7FA-470C-BA6B-4A0C8AD0074A}"/>
              </a:ext>
            </a:extLst>
          </p:cNvPr>
          <p:cNvSpPr txBox="1"/>
          <p:nvPr/>
        </p:nvSpPr>
        <p:spPr>
          <a:xfrm>
            <a:off x="2032986" y="5363743"/>
            <a:ext cx="3111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highlight>
                  <a:srgbClr val="00FFFF"/>
                </a:highlight>
              </a:rPr>
              <a:t>guard/ checking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C0A9D2-C1DE-43E5-AA18-AB5DAE684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658" y="2616445"/>
            <a:ext cx="4608742" cy="2621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F13F43-864B-46E1-AC74-284B5FA524A3}"/>
              </a:ext>
            </a:extLst>
          </p:cNvPr>
          <p:cNvSpPr txBox="1"/>
          <p:nvPr/>
        </p:nvSpPr>
        <p:spPr>
          <a:xfrm>
            <a:off x="6189215" y="5363742"/>
            <a:ext cx="3780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highlight>
                  <a:srgbClr val="00FFFF"/>
                </a:highlight>
              </a:rPr>
              <a:t>colleagues/ together</a:t>
            </a:r>
          </a:p>
        </p:txBody>
      </p:sp>
    </p:spTree>
    <p:extLst>
      <p:ext uri="{BB962C8B-B14F-4D97-AF65-F5344CB8AC3E}">
        <p14:creationId xmlns:p14="http://schemas.microsoft.com/office/powerpoint/2010/main" val="568560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37510" y="943960"/>
            <a:ext cx="9605554" cy="4970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b="1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COURSE ASSESSMENT</a:t>
            </a:r>
          </a:p>
          <a:p>
            <a:pPr lvl="0">
              <a:lnSpc>
                <a:spcPct val="150000"/>
              </a:lnSpc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Attendance: 10%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+ 50% for full attendance (minus 1 point for missing class or skipping class, half point for being late or coming out late)</a:t>
            </a:r>
          </a:p>
          <a:p>
            <a:pPr lvl="0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+ 30% for homework </a:t>
            </a:r>
          </a:p>
          <a:p>
            <a:pPr lvl="0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+ 20% for classroom attitude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Mid-term tests: 20%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(Speaking test)</a:t>
            </a:r>
          </a:p>
          <a:p>
            <a:pPr lvl="0">
              <a:lnSpc>
                <a:spcPct val="150000"/>
              </a:lnSpc>
            </a:pP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Final test: 70%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505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08C70D-EBE2-4F9D-BC23-DE6D45ED7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044" y="899295"/>
            <a:ext cx="4945355" cy="40918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EF7B2C-918B-467B-A97F-99C924BFA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36594"/>
            <a:ext cx="5346700" cy="40545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65E6CE-6D47-4492-8D0B-7A979B1F59F3}"/>
              </a:ext>
            </a:extLst>
          </p:cNvPr>
          <p:cNvSpPr txBox="1"/>
          <p:nvPr/>
        </p:nvSpPr>
        <p:spPr>
          <a:xfrm>
            <a:off x="1805742" y="5190848"/>
            <a:ext cx="2610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highlight>
                  <a:srgbClr val="00FFFF"/>
                </a:highlight>
              </a:rPr>
              <a:t>write/ glasses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F9455-E81C-4C5E-9CC2-DE1F37D64AE8}"/>
              </a:ext>
            </a:extLst>
          </p:cNvPr>
          <p:cNvSpPr txBox="1"/>
          <p:nvPr/>
        </p:nvSpPr>
        <p:spPr>
          <a:xfrm>
            <a:off x="7289040" y="5190847"/>
            <a:ext cx="28525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highlight>
                  <a:srgbClr val="00FFFF"/>
                </a:highlight>
              </a:rPr>
              <a:t>carry/ hard hat</a:t>
            </a:r>
          </a:p>
        </p:txBody>
      </p:sp>
    </p:spTree>
    <p:extLst>
      <p:ext uri="{BB962C8B-B14F-4D97-AF65-F5344CB8AC3E}">
        <p14:creationId xmlns:p14="http://schemas.microsoft.com/office/powerpoint/2010/main" val="1186684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D4D6A2-1118-410E-B0E3-A2812178B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045" y="1003299"/>
            <a:ext cx="4962618" cy="43891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67AEAC-15D0-40C9-926D-978C4A50C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338" y="941156"/>
            <a:ext cx="5173462" cy="42531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39F4F3-B7A0-4B2C-8C76-9DDE38D071E1}"/>
              </a:ext>
            </a:extLst>
          </p:cNvPr>
          <p:cNvSpPr txBox="1"/>
          <p:nvPr/>
        </p:nvSpPr>
        <p:spPr>
          <a:xfrm>
            <a:off x="2042727" y="5541940"/>
            <a:ext cx="2246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man/ phone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1D09EA-0C77-4AC4-933D-20938974A8A1}"/>
              </a:ext>
            </a:extLst>
          </p:cNvPr>
          <p:cNvSpPr txBox="1"/>
          <p:nvPr/>
        </p:nvSpPr>
        <p:spPr>
          <a:xfrm>
            <a:off x="7764230" y="5455179"/>
            <a:ext cx="26132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salesman/ key</a:t>
            </a:r>
          </a:p>
        </p:txBody>
      </p:sp>
    </p:spTree>
    <p:extLst>
      <p:ext uri="{BB962C8B-B14F-4D97-AF65-F5344CB8AC3E}">
        <p14:creationId xmlns:p14="http://schemas.microsoft.com/office/powerpoint/2010/main" val="1337344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62AEC6-7795-4642-9ECD-6ABC89F6B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0" y="760520"/>
            <a:ext cx="5105400" cy="47385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F5BE94-FF8A-441E-915C-6802C84A5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102" y="811277"/>
            <a:ext cx="5219698" cy="45937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B697CB-3408-4043-87C5-A6C4C7E35194}"/>
              </a:ext>
            </a:extLst>
          </p:cNvPr>
          <p:cNvSpPr txBox="1"/>
          <p:nvPr/>
        </p:nvSpPr>
        <p:spPr>
          <a:xfrm>
            <a:off x="1712527" y="5635815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men/ fishing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BEC654-77EC-4C9E-8310-2A107FA9D724}"/>
              </a:ext>
            </a:extLst>
          </p:cNvPr>
          <p:cNvSpPr txBox="1"/>
          <p:nvPr/>
        </p:nvSpPr>
        <p:spPr>
          <a:xfrm>
            <a:off x="7086699" y="5617940"/>
            <a:ext cx="28205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together / table</a:t>
            </a:r>
          </a:p>
        </p:txBody>
      </p:sp>
    </p:spTree>
    <p:extLst>
      <p:ext uri="{BB962C8B-B14F-4D97-AF65-F5344CB8AC3E}">
        <p14:creationId xmlns:p14="http://schemas.microsoft.com/office/powerpoint/2010/main" val="22312738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42B81C-EE4B-443D-AEF7-C4F9F82D7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260" y="921057"/>
            <a:ext cx="4839440" cy="46897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B45832-FFB0-48BE-BCD9-7AC50B288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16349"/>
            <a:ext cx="5334000" cy="45944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698BC0-3E09-4FEC-A508-427567939A50}"/>
              </a:ext>
            </a:extLst>
          </p:cNvPr>
          <p:cNvSpPr txBox="1"/>
          <p:nvPr/>
        </p:nvSpPr>
        <p:spPr>
          <a:xfrm>
            <a:off x="1636327" y="5706110"/>
            <a:ext cx="1563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sit/ chat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53A8B8-6D20-4E7C-BAAC-5CA4A0AF85F5}"/>
              </a:ext>
            </a:extLst>
          </p:cNvPr>
          <p:cNvSpPr txBox="1"/>
          <p:nvPr/>
        </p:nvSpPr>
        <p:spPr>
          <a:xfrm>
            <a:off x="7863519" y="5610818"/>
            <a:ext cx="17738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near/tree</a:t>
            </a:r>
          </a:p>
        </p:txBody>
      </p:sp>
    </p:spTree>
    <p:extLst>
      <p:ext uri="{BB962C8B-B14F-4D97-AF65-F5344CB8AC3E}">
        <p14:creationId xmlns:p14="http://schemas.microsoft.com/office/powerpoint/2010/main" val="2126847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1652B3-EEC7-43FE-AC88-D50FECFE89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44525"/>
            <a:ext cx="9601200" cy="865188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  <a:highlight>
                  <a:srgbClr val="FFFF00"/>
                </a:highlight>
              </a:rPr>
              <a:t>COURSE 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CCBDF7-9BE8-401B-B2EA-E288F947646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83076" y="1579018"/>
            <a:ext cx="8078788" cy="4187825"/>
          </a:xfrm>
        </p:spPr>
        <p:txBody>
          <a:bodyPr>
            <a:normAutofit fontScale="32500" lnSpcReduction="20000"/>
          </a:bodyPr>
          <a:lstStyle/>
          <a:p>
            <a:pPr lvl="0"/>
            <a:r>
              <a:rPr lang="en-US" sz="1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length: </a:t>
            </a:r>
          </a:p>
          <a:p>
            <a:pPr marL="0" lvl="0" indent="0">
              <a:buNone/>
            </a:pPr>
            <a:r>
              <a:rPr lang="en-US" sz="1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45 periods  = 3 credits = 15 lessons</a:t>
            </a:r>
          </a:p>
          <a:p>
            <a:pPr lvl="0"/>
            <a:r>
              <a:rPr lang="en-US" sz="1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Eligibility for final test</a:t>
            </a:r>
            <a:r>
              <a:rPr lang="en-US" sz="1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lvl="0" indent="0">
              <a:buNone/>
            </a:pPr>
            <a:r>
              <a:rPr lang="en-US" sz="1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attendance: ≥  80%</a:t>
            </a:r>
          </a:p>
          <a:p>
            <a:pPr marL="0" lvl="0" indent="0">
              <a:buNone/>
            </a:pPr>
            <a:r>
              <a:rPr lang="en-US" sz="1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both attendance and mid term test scores : ≥ 3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50F303-1310-42F0-91BF-853429C23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9012" y="1385978"/>
            <a:ext cx="2672442" cy="369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735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05941" y="915832"/>
            <a:ext cx="670959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OVERVIEW OF ENGLISH 3 Final exam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35062" y="1882647"/>
            <a:ext cx="2482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  <a:r>
              <a:rPr lang="en-US" dirty="0"/>
              <a:t>: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108548" y="2546274"/>
          <a:ext cx="7974904" cy="3014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837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53639">
                <a:tc>
                  <a:txBody>
                    <a:bodyPr/>
                    <a:lstStyle/>
                    <a:p>
                      <a:r>
                        <a:rPr lang="en-US" dirty="0"/>
                        <a:t>Questions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363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Write</a:t>
                      </a:r>
                      <a:r>
                        <a:rPr lang="en-US" baseline="0" dirty="0"/>
                        <a:t> a sentence based on a picture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363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Respond</a:t>
                      </a:r>
                      <a:r>
                        <a:rPr lang="en-US" baseline="0" dirty="0"/>
                        <a:t> to a written request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363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Multiple</a:t>
                      </a:r>
                      <a:r>
                        <a:rPr lang="en-US" baseline="0" dirty="0"/>
                        <a:t> choice (grammar, vocabulary)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0887" y="520992"/>
            <a:ext cx="2190750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14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696687"/>
            <a:ext cx="95881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CHÚ Ý: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buổi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15, GV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SV.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thắc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mắc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SV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ngay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buổi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GV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thắc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mắc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nữa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3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SV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Tiếng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Anh.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793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74094" y="98444"/>
            <a:ext cx="6257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I. OVERVIEW OF TOEIC SPEAKING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00375" y="1676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7-Point Star 3"/>
          <p:cNvSpPr/>
          <p:nvPr/>
        </p:nvSpPr>
        <p:spPr>
          <a:xfrm>
            <a:off x="2396088" y="2045732"/>
            <a:ext cx="2806225" cy="1898469"/>
          </a:xfrm>
          <a:prstGeom prst="star7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 questions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788" y="1067940"/>
            <a:ext cx="6767411" cy="525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57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29948" y="72184"/>
            <a:ext cx="6995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PARTS OF THE TOEIC SPEAKING TEST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24133" y="694533"/>
            <a:ext cx="6644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32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Questions</a:t>
            </a:r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1-2: Read a text aloud</a:t>
            </a:r>
            <a:endParaRPr lang="en-US" sz="2400" b="1" dirty="0">
              <a:solidFill>
                <a:srgbClr val="FF0000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60064" y="1217753"/>
            <a:ext cx="94286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short text will appear on the screen. You will then have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45 seconds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look it over and get ready to speak. After that, you will have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45 seconds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read the text aloud. 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553" y="2400941"/>
            <a:ext cx="6952500" cy="43266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7893" y="2893339"/>
            <a:ext cx="1257300" cy="381000"/>
          </a:xfrm>
          <a:prstGeom prst="rect">
            <a:avLst/>
          </a:prstGeom>
        </p:spPr>
      </p:pic>
      <p:pic>
        <p:nvPicPr>
          <p:cNvPr id="9" name="Question 01-02 Track 0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818574" y="5817942"/>
            <a:ext cx="531926" cy="609600"/>
          </a:xfrm>
          <a:prstGeom prst="rect">
            <a:avLst/>
          </a:prstGeom>
          <a:solidFill>
            <a:srgbClr val="0070C0"/>
          </a:solidFill>
          <a:ln>
            <a:solidFill>
              <a:srgbClr val="00B050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922AF7D-950A-4003-8B7D-AB0BF020E580}"/>
              </a:ext>
            </a:extLst>
          </p:cNvPr>
          <p:cNvSpPr txBox="1"/>
          <p:nvPr/>
        </p:nvSpPr>
        <p:spPr>
          <a:xfrm>
            <a:off x="8911930" y="3472597"/>
            <a:ext cx="3060330" cy="1872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You will be evaluated 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Pronunciation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Intonation and stress</a:t>
            </a:r>
          </a:p>
        </p:txBody>
      </p:sp>
    </p:spTree>
    <p:extLst>
      <p:ext uri="{BB962C8B-B14F-4D97-AF65-F5344CB8AC3E}">
        <p14:creationId xmlns:p14="http://schemas.microsoft.com/office/powerpoint/2010/main" val="486645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9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00450" y="304800"/>
            <a:ext cx="5330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Question 3: Describe a Picture</a:t>
            </a:r>
          </a:p>
        </p:txBody>
      </p:sp>
      <p:sp>
        <p:nvSpPr>
          <p:cNvPr id="3" name="Rectangle 2"/>
          <p:cNvSpPr/>
          <p:nvPr/>
        </p:nvSpPr>
        <p:spPr>
          <a:xfrm>
            <a:off x="2578552" y="883146"/>
            <a:ext cx="89058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Question 3, you will describe a photo with as much detail as possible. A photo will appear on the screen. You will have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30 seconds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look it over and get ready to respond. Then you will have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45 seconds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talk about the photo.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953" y="2119647"/>
            <a:ext cx="5537011" cy="4571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CFED65-00A0-4D21-9C3B-8E5324F07AFF}"/>
              </a:ext>
            </a:extLst>
          </p:cNvPr>
          <p:cNvSpPr txBox="1"/>
          <p:nvPr/>
        </p:nvSpPr>
        <p:spPr>
          <a:xfrm>
            <a:off x="2370338" y="2817448"/>
            <a:ext cx="3542190" cy="3165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You will be evaluated 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Pronunciation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Intonation and stress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Vocabulary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00808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Cohesion of ideas </a:t>
            </a:r>
            <a:endParaRPr lang="en-US" dirty="0">
              <a:highlight>
                <a:srgbClr val="00808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A725C3-DA31-4B43-8867-59D5E60CAA6A}"/>
              </a:ext>
            </a:extLst>
          </p:cNvPr>
          <p:cNvSpPr txBox="1"/>
          <p:nvPr/>
        </p:nvSpPr>
        <p:spPr>
          <a:xfrm>
            <a:off x="9880847" y="470517"/>
            <a:ext cx="611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P.29</a:t>
            </a:r>
          </a:p>
        </p:txBody>
      </p:sp>
    </p:spTree>
    <p:extLst>
      <p:ext uri="{BB962C8B-B14F-4D97-AF65-F5344CB8AC3E}">
        <p14:creationId xmlns:p14="http://schemas.microsoft.com/office/powerpoint/2010/main" val="2525336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73359" y="268877"/>
            <a:ext cx="7246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Questions 4-6: </a:t>
            </a:r>
            <a:r>
              <a:rPr lang="en-US" sz="32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Respond</a:t>
            </a:r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to Questions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2883082" y="969966"/>
            <a:ext cx="83441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 4-6 test your speaking skills about personal experiences and familiar topics. There is </a:t>
            </a:r>
            <a:r>
              <a:rPr lang="en-US" sz="24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no preparation time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allowed.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11" y="1991581"/>
            <a:ext cx="6453701" cy="21444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055" y="1991582"/>
            <a:ext cx="3021876" cy="21444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559BBE-12D6-46C9-A221-286AA9018633}"/>
              </a:ext>
            </a:extLst>
          </p:cNvPr>
          <p:cNvSpPr txBox="1"/>
          <p:nvPr/>
        </p:nvSpPr>
        <p:spPr>
          <a:xfrm>
            <a:off x="11088210" y="531223"/>
            <a:ext cx="718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p.39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FD318A-079A-45D8-82AA-29D1463BDB9E}"/>
              </a:ext>
            </a:extLst>
          </p:cNvPr>
          <p:cNvSpPr txBox="1"/>
          <p:nvPr/>
        </p:nvSpPr>
        <p:spPr>
          <a:xfrm>
            <a:off x="2606972" y="4136065"/>
            <a:ext cx="34890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You will be evaluated 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Pronunciation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Intonation and stress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Vocabulary		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Grammar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808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Cohesion of ideas 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Completeness of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0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Relevance of content</a:t>
            </a:r>
            <a:endParaRPr lang="en-US" sz="1600" dirty="0">
              <a:highlight>
                <a:srgbClr val="008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030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2588</TotalTime>
  <Words>954</Words>
  <Application>Microsoft Office PowerPoint</Application>
  <PresentationFormat>Widescreen</PresentationFormat>
  <Paragraphs>117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Garamond</vt:lpstr>
      <vt:lpstr>Times New Roman</vt:lpstr>
      <vt:lpstr>Organic</vt:lpstr>
      <vt:lpstr>Overview of English 3</vt:lpstr>
      <vt:lpstr>PowerPoint Presentation</vt:lpstr>
      <vt:lpstr>COURSE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HOMEWORK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TỔNG QUAN TA3 K12</dc:title>
  <dc:creator>Computer</dc:creator>
  <cp:lastModifiedBy>ADMIN</cp:lastModifiedBy>
  <cp:revision>141</cp:revision>
  <dcterms:created xsi:type="dcterms:W3CDTF">2022-08-05T21:20:00Z</dcterms:created>
  <dcterms:modified xsi:type="dcterms:W3CDTF">2023-08-14T08:28:56Z</dcterms:modified>
</cp:coreProperties>
</file>

<file path=docProps/thumbnail.jpeg>
</file>